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お米のフードクリップ　</a:t>
            </a:r>
            <a:r>
              <a:rPr lang="en-US" altLang="ja-JP" sz="1600" b="1" i="0" dirty="0">
                <a:solidFill>
                  <a:srgbClr val="333333"/>
                </a:solidFill>
                <a:effectLst/>
                <a:latin typeface="Meiryo" panose="020B0604030504040204" pitchFamily="34" charset="-128"/>
                <a:ea typeface="Meiryo" panose="020B0604030504040204" pitchFamily="34" charset="-128"/>
              </a:rPr>
              <a:t>L</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梱包サイズ：</a:t>
            </a:r>
            <a:r>
              <a:rPr lang="en-US" altLang="ja-JP" sz="1000" dirty="0">
                <a:solidFill>
                  <a:srgbClr val="333333"/>
                </a:solidFill>
                <a:latin typeface="Meiryo" panose="020B0604030504040204" pitchFamily="34" charset="-128"/>
                <a:ea typeface="Meiryo" panose="020B0604030504040204" pitchFamily="34" charset="-128"/>
              </a:rPr>
              <a:t>H220</a:t>
            </a:r>
            <a:r>
              <a:rPr lang="en-US" altLang="ja-JP" sz="1000" b="0" i="0">
                <a:solidFill>
                  <a:srgbClr val="333333"/>
                </a:solidFill>
                <a:effectLst/>
                <a:latin typeface="Meiryo" panose="020B0604030504040204" pitchFamily="34" charset="-128"/>
                <a:ea typeface="Meiryo" panose="020B0604030504040204" pitchFamily="34" charset="-128"/>
              </a:rPr>
              <a:t>×W80mm</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a:solidFill>
                  <a:schemeClr val="tx1"/>
                </a:solidFill>
                <a:latin typeface="メイリオ" panose="020B0604030504040204" pitchFamily="50" charset="-128"/>
                <a:ea typeface="メイリオ" panose="020B0604030504040204" pitchFamily="50" charset="-128"/>
              </a:rPr>
              <a:t>商品サイズ：</a:t>
            </a:r>
            <a:r>
              <a:rPr lang="en-US" altLang="ja-JP" sz="1000" b="0" i="0" dirty="0">
                <a:solidFill>
                  <a:srgbClr val="333333"/>
                </a:solidFill>
                <a:effectLst/>
                <a:latin typeface="Meiryo" panose="020B0604030504040204" pitchFamily="34" charset="-128"/>
                <a:ea typeface="Meiryo" panose="020B0604030504040204" pitchFamily="34" charset="-128"/>
              </a:rPr>
              <a:t>H185×W15 </a:t>
            </a:r>
            <a:r>
              <a:rPr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b="0" i="0">
                <a:solidFill>
                  <a:srgbClr val="333333"/>
                </a:solidFill>
                <a:effectLst/>
                <a:latin typeface="Meiryo" panose="020B0604030504040204" pitchFamily="34" charset="-128"/>
                <a:ea typeface="Meiryo" panose="020B0604030504040204" pitchFamily="34" charset="-128"/>
              </a:rPr>
              <a:t>台紙入り </a:t>
            </a:r>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ポリエチレン（ライスレジン</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）ポリプロピレン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要確認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使用した環境対応品のフードクリップです。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既製品名入れ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183</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2023-03-03T05:15:18Z</dcterms:modified>
</cp:coreProperties>
</file>