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お米のサインペン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H13×W133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仕様：</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インク色　黒・赤</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（テンプレートにてご指定ください）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校了後</a:t>
            </a:r>
            <a:r>
              <a:rPr kumimoji="1" lang="en-US" altLang="ja-JP" sz="1000">
                <a:solidFill>
                  <a:schemeClr val="tx1"/>
                </a:solidFill>
                <a:latin typeface="メイリオ" panose="020B0604030504040204" pitchFamily="50" charset="-128"/>
                <a:ea typeface="メイリオ" panose="020B0604030504040204" pitchFamily="50" charset="-128"/>
              </a:rPr>
              <a:t>20</a:t>
            </a:r>
            <a:r>
              <a:rPr kumimoji="1"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使用した、ぺんてる社と共同開発の環境対応型サインペンです。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ノベルティグッズのみでの販売となります。バイオマスマーク（</a:t>
            </a:r>
            <a:r>
              <a:rPr lang="en-US" altLang="ja-JP" sz="1000" b="0" i="0" dirty="0">
                <a:solidFill>
                  <a:srgbClr val="333333"/>
                </a:solidFill>
                <a:effectLst/>
                <a:latin typeface="Meiryo" panose="020B0604030504040204" pitchFamily="34" charset="-128"/>
                <a:ea typeface="Meiryo" panose="020B0604030504040204" pitchFamily="34" charset="-128"/>
              </a:rPr>
              <a:t>No.210255</a:t>
            </a:r>
            <a:r>
              <a:rPr lang="ja-JP" altLang="en-US" sz="1000" b="0" i="0">
                <a:solidFill>
                  <a:srgbClr val="333333"/>
                </a:solidFill>
                <a:effectLst/>
                <a:latin typeface="Meiryo" panose="020B0604030504040204" pitchFamily="34" charset="-128"/>
                <a:ea typeface="Meiryo" panose="020B0604030504040204" pitchFamily="34" charset="-128"/>
              </a:rPr>
              <a:t>）取得商品。</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　既成台紙付</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バイオマス素材を使用しているため、パーツごとに色の個体差が生じます。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254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2023-03-24T06:56:38Z</dcterms:modified>
</cp:coreProperties>
</file>