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お米のマグネットバー（既製型）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H25×W120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表面フルカラー印刷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仕様：</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校了後</a:t>
            </a:r>
            <a:r>
              <a:rPr kumimoji="1" lang="en-US" altLang="ja-JP" sz="1000">
                <a:solidFill>
                  <a:schemeClr val="tx1"/>
                </a:solidFill>
                <a:latin typeface="メイリオ" panose="020B0604030504040204" pitchFamily="50" charset="-128"/>
                <a:ea typeface="メイリオ" panose="020B0604030504040204" pitchFamily="50" charset="-128"/>
              </a:rPr>
              <a:t>20</a:t>
            </a:r>
            <a:r>
              <a:rPr kumimoji="1"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使用した環境対応品のマグネットバーです。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印刷は表面全面にフルカラー印刷</a:t>
            </a:r>
            <a:r>
              <a:rPr lang="en-US" altLang="ja-JP" sz="1000" b="0" i="0" dirty="0">
                <a:solidFill>
                  <a:srgbClr val="333333"/>
                </a:solidFill>
                <a:effectLst/>
                <a:latin typeface="Meiryo" panose="020B0604030504040204" pitchFamily="34" charset="-128"/>
                <a:ea typeface="Meiryo" panose="020B0604030504040204" pitchFamily="34" charset="-128"/>
              </a:rPr>
              <a:t>OK</a:t>
            </a:r>
            <a:r>
              <a:rPr lang="ja-JP" altLang="en-US" sz="1000" b="0" i="0">
                <a:solidFill>
                  <a:srgbClr val="333333"/>
                </a:solidFill>
                <a:effectLst/>
                <a:latin typeface="Meiryo" panose="020B0604030504040204" pitchFamily="34" charset="-128"/>
                <a:ea typeface="Meiryo" panose="020B0604030504040204" pitchFamily="34" charset="-128"/>
              </a:rPr>
              <a:t>！型は直径</a:t>
            </a:r>
            <a:r>
              <a:rPr lang="en-US" altLang="ja-JP" sz="1000" b="0" i="0" dirty="0">
                <a:solidFill>
                  <a:srgbClr val="333333"/>
                </a:solidFill>
                <a:effectLst/>
                <a:latin typeface="Meiryo" panose="020B0604030504040204" pitchFamily="34" charset="-128"/>
                <a:ea typeface="Meiryo" panose="020B0604030504040204" pitchFamily="34" charset="-128"/>
              </a:rPr>
              <a:t>25x120mm</a:t>
            </a:r>
            <a:r>
              <a:rPr lang="ja-JP" altLang="en-US" sz="1000" b="0" i="0">
                <a:solidFill>
                  <a:srgbClr val="333333"/>
                </a:solidFill>
                <a:effectLst/>
                <a:latin typeface="Meiryo" panose="020B0604030504040204" pitchFamily="34" charset="-128"/>
                <a:ea typeface="Meiryo" panose="020B0604030504040204" pitchFamily="34" charset="-128"/>
              </a:rPr>
              <a:t>の既製型となります。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バイオマス素材を使用しているため、本体に不純物のような黒点が入っている場合がございます。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バイオマス素材を使用しているため色の個体差が生じます。</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244</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2023-03-24T07:03:00Z</dcterms:modified>
</cp:coreProperties>
</file>