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68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696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木製ピンバッジ（レーザー彫刻）</a:t>
            </a:r>
            <a:endParaRPr lang="ja-JP" altLang="en-US" sz="1600" b="1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H20×W20mm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レーザー彫刻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木（間伐材）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木製ピンバッジ（レーザー彫刻）は、間伐材を使った、温かみのあるピンバッジです。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レーザー彫刻で木製の風合いを活かしたプリントが可能。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ナチュラルな木の素材で、エコの訴求に最適です。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社章・校章・チームやイベントのアイテムに！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レーザカットで、自由にオリジナル形状を象った製作が可能です。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kumimoji="1"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◆パーツ：安全ピン　</a:t>
            </a:r>
            <a:r>
              <a:rPr lang="en-US" altLang="ja-JP" sz="10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or </a:t>
            </a:r>
            <a:r>
              <a:rPr lang="ja-JP" altLang="en-US" sz="10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蝶タック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7" name="図 6" descr="テキスト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649158D0-96BE-8BB7-E7F7-13940DC551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235" y="868329"/>
            <a:ext cx="3180152" cy="3180152"/>
          </a:xfrm>
          <a:prstGeom prst="rect">
            <a:avLst/>
          </a:prstGeom>
        </p:spPr>
      </p:pic>
      <p:pic>
        <p:nvPicPr>
          <p:cNvPr id="9" name="図 8" descr="白い背景に黒い文字が書かれた紙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2BBFF788-E667-ACF1-B9FD-9C1FB454EB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2373" y="2774717"/>
            <a:ext cx="2569272" cy="2569272"/>
          </a:xfrm>
          <a:prstGeom prst="rect">
            <a:avLst/>
          </a:prstGeom>
        </p:spPr>
      </p:pic>
      <p:sp>
        <p:nvSpPr>
          <p:cNvPr id="96" name="正方形/長方形 95"/>
          <p:cNvSpPr/>
          <p:nvPr/>
        </p:nvSpPr>
        <p:spPr>
          <a:xfrm>
            <a:off x="760051" y="5141837"/>
            <a:ext cx="5080323" cy="19014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イメージです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205</Words>
  <Application>Microsoft Macintosh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2025-04-23T03:57:45Z</dcterms:modified>
</cp:coreProperties>
</file>