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68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1696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2025/4/23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2025/4/23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2025/4/23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2025/4/23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木製ピンバッジ（フルカラー印刷）</a:t>
            </a:r>
            <a:endParaRPr lang="ja-JP" altLang="en-US" sz="1600" b="1" i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H20×W20mm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インクジェット印刷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木（間伐材）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約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ヶ月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木製ピンバッジは、間伐材を使った、温かみのあるピンバッジです。</a:t>
            </a:r>
            <a:endParaRPr lang="en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レーザー彫刻で木製の風合いを活かしたプリントが可能。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ナチュラルな木の素材で、エコの訴求に最適です。</a:t>
            </a:r>
            <a:endParaRPr lang="en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社章・校章・チームやイベントのアイテムに！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レーザカットで、自由にオリジナル形状を象った製作が可能です。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個別</a:t>
            </a:r>
            <a:r>
              <a:rPr kumimoji="1"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kumimoji="1"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◆パーツ：安全ピン　</a:t>
            </a:r>
            <a:r>
              <a:rPr lang="en-US" altLang="ja-JP" sz="10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or </a:t>
            </a:r>
            <a:r>
              <a:rPr lang="ja-JP" altLang="en-US" sz="100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蝶タック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11" name="図 10" descr="食品, フルーツ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28C6FCA6-36C4-635A-65F0-7995ECF2BC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265" y="868086"/>
            <a:ext cx="3175000" cy="3175000"/>
          </a:xfrm>
          <a:prstGeom prst="rect">
            <a:avLst/>
          </a:prstGeom>
        </p:spPr>
      </p:pic>
      <p:pic>
        <p:nvPicPr>
          <p:cNvPr id="13" name="図 12" descr="座る, テーブル, 持つ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D94BDBDB-A6EE-B4A4-9A30-3575B0CF20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8741" y="2640978"/>
            <a:ext cx="2280894" cy="2280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17925</TotalTime>
  <Words>201</Words>
  <Application>Microsoft Macintosh PowerPoint</Application>
  <PresentationFormat>ユーザー設定</PresentationFormat>
  <Paragraphs>40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2025-04-23T03:58:14Z</dcterms:modified>
</cp:coreProperties>
</file>