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5" d="100"/>
          <a:sy n="115" d="100"/>
        </p:scale>
        <p:origin x="2192"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2026/8/4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2026/8/4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2026/8/4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2026/8/4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2026/8/4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2026/8/4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2026/8/4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2026/8/4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2026/8/4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2026/8/4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2026/8/4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2026/8/4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2026/8/4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11053" y="929017"/>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b="1">
                <a:solidFill>
                  <a:schemeClr val="tx1"/>
                </a:solidFill>
              </a:rPr>
              <a:t>木製ピンバッジ</a:t>
            </a:r>
            <a:endParaRPr lang="ja-JP" altLang="ja-JP" b="1">
              <a:solidFill>
                <a:schemeClr val="tx1"/>
              </a:solidFill>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chemeClr val="tx1"/>
                </a:solidFill>
                <a:latin typeface="Meiryo" panose="020B0604030504040204" pitchFamily="34" charset="-128"/>
                <a:ea typeface="Meiryo" panose="020B0604030504040204" pitchFamily="34" charset="-128"/>
              </a:rPr>
              <a:t>25×25mm</a:t>
            </a:r>
            <a:r>
              <a:rPr lang="ja-JP" altLang="en-US" sz="1000">
                <a:solidFill>
                  <a:schemeClr val="tx1"/>
                </a:solidFill>
                <a:latin typeface="Meiryo" panose="020B0604030504040204" pitchFamily="34" charset="-128"/>
                <a:ea typeface="Meiryo" panose="020B0604030504040204" pitchFamily="34" charset="-128"/>
              </a:rPr>
              <a:t>以内　厚さ</a:t>
            </a:r>
            <a:r>
              <a:rPr lang="en-US" altLang="ja-JP" sz="1000" dirty="0">
                <a:solidFill>
                  <a:schemeClr val="tx1"/>
                </a:solidFill>
                <a:latin typeface="Meiryo" panose="020B0604030504040204" pitchFamily="34" charset="-128"/>
                <a:ea typeface="Meiryo" panose="020B0604030504040204" pitchFamily="34" charset="-128"/>
              </a:rPr>
              <a:t> 5</a:t>
            </a:r>
            <a:r>
              <a:rPr lang="en" altLang="ja-JP" sz="1000" dirty="0">
                <a:solidFill>
                  <a:schemeClr val="tx1"/>
                </a:solidFill>
                <a:latin typeface="Meiryo" panose="020B0604030504040204" pitchFamily="34" charset="-128"/>
                <a:ea typeface="Meiryo" panose="020B0604030504040204" pitchFamily="34" charset="-128"/>
              </a:rPr>
              <a:t>mm</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焼印・</a:t>
            </a:r>
            <a:r>
              <a:rPr lang="en-US" altLang="ja-JP" sz="1000" dirty="0">
                <a:solidFill>
                  <a:schemeClr val="tx1"/>
                </a:solidFill>
                <a:latin typeface="Meiryo" panose="020B0604030504040204" pitchFamily="34" charset="-128"/>
                <a:ea typeface="Meiryo" panose="020B0604030504040204" pitchFamily="34" charset="-128"/>
              </a:rPr>
              <a:t>1</a:t>
            </a:r>
            <a:r>
              <a:rPr lang="ja-JP" altLang="en-US" sz="1000">
                <a:solidFill>
                  <a:schemeClr val="tx1"/>
                </a:solidFill>
                <a:latin typeface="Meiryo" panose="020B0604030504040204" pitchFamily="34" charset="-128"/>
                <a:ea typeface="Meiryo" panose="020B0604030504040204" pitchFamily="34" charset="-128"/>
              </a:rPr>
              <a:t>色シルク印刷・レーザー彫刻</a:t>
            </a:r>
            <a:endParaRPr lang="en-US" altLang="ja-JP" sz="1000" dirty="0">
              <a:solidFill>
                <a:schemeClr val="tx1"/>
              </a:solidFill>
              <a:latin typeface="Meiryo" panose="020B0604030504040204" pitchFamily="34" charset="-128"/>
              <a:ea typeface="Meiryo" panose="020B0604030504040204" pitchFamily="34" charset="-128"/>
            </a:endParaRPr>
          </a:p>
          <a:p>
            <a:r>
              <a:rPr lang="ja-JP" altLang="en-US" sz="1000">
                <a:solidFill>
                  <a:schemeClr val="tx1"/>
                </a:solidFill>
                <a:latin typeface="Meiryo" panose="020B0604030504040204" pitchFamily="34" charset="-128"/>
                <a:ea typeface="Meiryo" panose="020B0604030504040204" pitchFamily="34" charset="-128"/>
              </a:rPr>
              <a:t>フルカラー印刷</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杉・バタフライクラッチ</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Meiryo" panose="020B0604030504040204" pitchFamily="34" charset="-128"/>
                <a:ea typeface="Meiryo" panose="020B0604030504040204" pitchFamily="34" charset="-128"/>
              </a:rPr>
              <a:t>天然木のぬくもりが魅力のオリジナル木製ピンバッジです。</a:t>
            </a:r>
            <a:endParaRPr lang="en-US" altLang="ja-JP" sz="1000" dirty="0">
              <a:solidFill>
                <a:schemeClr val="tx1"/>
              </a:solidFill>
              <a:latin typeface="Meiryo" panose="020B0604030504040204" pitchFamily="34" charset="-128"/>
              <a:ea typeface="Meiryo" panose="020B0604030504040204" pitchFamily="34" charset="-128"/>
            </a:endParaRPr>
          </a:p>
          <a:p>
            <a:r>
              <a:rPr lang="ja-JP" altLang="en-US" sz="1000">
                <a:solidFill>
                  <a:schemeClr val="tx1"/>
                </a:solidFill>
                <a:latin typeface="Meiryo" panose="020B0604030504040204" pitchFamily="34" charset="-128"/>
                <a:ea typeface="Meiryo" panose="020B0604030504040204" pitchFamily="34" charset="-128"/>
              </a:rPr>
              <a:t>レーザーカットで自由な形状に加工できるため、オリジナリティのあるデザインを実現できます。焼印・レーザー加工・フルカラー印刷・シルク印刷に対応しており、デザインや用途に合わせてお選びいただけます。</a:t>
            </a:r>
            <a:endParaRPr lang="en-US" altLang="ja-JP" sz="1000" dirty="0">
              <a:solidFill>
                <a:schemeClr val="tx1"/>
              </a:solidFill>
              <a:latin typeface="Meiryo" panose="020B0604030504040204" pitchFamily="34" charset="-128"/>
              <a:ea typeface="Meiryo" panose="020B0604030504040204" pitchFamily="34" charset="-128"/>
            </a:endParaRPr>
          </a:p>
          <a:p>
            <a:r>
              <a:rPr lang="ja-JP" altLang="en-US" sz="1000">
                <a:solidFill>
                  <a:schemeClr val="tx1"/>
                </a:solidFill>
                <a:latin typeface="Meiryo" panose="020B0604030504040204" pitchFamily="34" charset="-128"/>
                <a:ea typeface="Meiryo" panose="020B0604030504040204" pitchFamily="34" charset="-128"/>
              </a:rPr>
              <a:t>企業ロゴやキャラクター、イラストなどを自由な形状で製作でき、木ならではのやさしい風合いを活かしたオリジナルグッズに仕上がります。展示会やイベントで配布するノベルティをはじめ、企業や学校、団体の記念品、ショップの販売グッズなど、さまざまな用途におすすめです。</a:t>
            </a:r>
            <a:endParaRPr lang="ja-JP" altLang="en-US" sz="1000"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US"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袋入れ</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17943</TotalTime>
  <Words>242</Words>
  <Application>Microsoft Macintosh PowerPoint</Application>
  <PresentationFormat>ユーザー設定</PresentationFormat>
  <Paragraphs>37</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573</cp:revision>
  <cp:lastPrinted>2021-10-13T13:51:27Z</cp:lastPrinted>
  <dcterms:created xsi:type="dcterms:W3CDTF">2013-12-25T09:34:24Z</dcterms:created>
  <dcterms:modified xsi:type="dcterms:W3CDTF">2026-08-04T03:37:10Z</dcterms:modified>
</cp:coreProperties>
</file>