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お米からできたランチボックス</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商品サイズ：</a:t>
            </a:r>
            <a:r>
              <a:rPr lang="en-US" altLang="ja-JP" sz="1000" b="0" i="0" dirty="0">
                <a:solidFill>
                  <a:srgbClr val="333333"/>
                </a:solidFill>
                <a:effectLst/>
                <a:latin typeface="Meiryo" panose="020B0604030504040204" pitchFamily="34" charset="-128"/>
                <a:ea typeface="Meiryo" panose="020B0604030504040204" pitchFamily="34" charset="-128"/>
              </a:rPr>
              <a:t>W110×H120mm</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パッケージサイズ：</a:t>
            </a:r>
            <a:r>
              <a:rPr lang="en-US" altLang="ja-JP" sz="1000" b="0" i="0" dirty="0">
                <a:solidFill>
                  <a:srgbClr val="333333"/>
                </a:solidFill>
                <a:effectLst/>
                <a:latin typeface="Meiryo" panose="020B0604030504040204" pitchFamily="34" charset="-128"/>
                <a:ea typeface="Meiryo" panose="020B0604030504040204" pitchFamily="34" charset="-128"/>
              </a:rPr>
              <a:t>125×120×80mm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ポリプロピレン（ライスレジン</a:t>
            </a:r>
            <a:r>
              <a:rPr lang="en-US" altLang="ja-JP" sz="1000" b="0" i="0" dirty="0">
                <a:solidFill>
                  <a:srgbClr val="333333"/>
                </a:solidFill>
                <a:effectLst/>
                <a:latin typeface="Meiryo" panose="020B0604030504040204" pitchFamily="34" charset="-128"/>
                <a:ea typeface="Meiryo" panose="020B0604030504040204" pitchFamily="34" charset="-128"/>
              </a:rPr>
              <a:t>®20</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60086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食用に適さない古米や米菓メーカーなどで発生する破砕米など廃棄するお米から作るバイオマスプラスチック「ライスレジン</a:t>
            </a:r>
            <a:r>
              <a:rPr lang="en-US" altLang="ja-JP" sz="1000" b="0" i="0" dirty="0">
                <a:solidFill>
                  <a:srgbClr val="333333"/>
                </a:solidFill>
                <a:effectLst/>
                <a:latin typeface="Meiryo" panose="020B0604030504040204" pitchFamily="34" charset="-128"/>
                <a:ea typeface="Meiryo" panose="020B0604030504040204" pitchFamily="34" charset="-128"/>
              </a:rPr>
              <a:t>(R)</a:t>
            </a:r>
            <a:r>
              <a:rPr lang="ja-JP" altLang="en-US" sz="1000" b="0" i="0">
                <a:solidFill>
                  <a:srgbClr val="333333"/>
                </a:solidFill>
                <a:effectLst/>
                <a:latin typeface="Meiryo" panose="020B0604030504040204" pitchFamily="34" charset="-128"/>
                <a:ea typeface="Meiryo" panose="020B0604030504040204" pitchFamily="34" charset="-128"/>
              </a:rPr>
              <a:t>」をプラ部分に</a:t>
            </a:r>
            <a:r>
              <a:rPr lang="en-US" altLang="ja-JP" sz="1000" b="0" i="0" dirty="0">
                <a:solidFill>
                  <a:srgbClr val="333333"/>
                </a:solidFill>
                <a:effectLst/>
                <a:latin typeface="Meiryo" panose="020B0604030504040204" pitchFamily="34" charset="-128"/>
                <a:ea typeface="Meiryo" panose="020B0604030504040204" pitchFamily="34" charset="-128"/>
              </a:rPr>
              <a:t>10%</a:t>
            </a:r>
            <a:r>
              <a:rPr lang="ja-JP" altLang="en-US" sz="1000" b="0" i="0">
                <a:solidFill>
                  <a:srgbClr val="333333"/>
                </a:solidFill>
                <a:effectLst/>
                <a:latin typeface="Meiryo" panose="020B0604030504040204" pitchFamily="34" charset="-128"/>
                <a:ea typeface="Meiryo" panose="020B0604030504040204" pitchFamily="34" charset="-128"/>
              </a:rPr>
              <a:t>使用した環境対応品のランチボックスです。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上部にはコンビニおにぎりが</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個収容可能、下部はシール容器となっておりおかずを入れられます。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印刷はランチボックス蓋部分に一色印刷が可能です。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プラスチック資源循環促進法や</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対応の販促ツールとして是非ご利用ください！</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耐熱温度：</a:t>
            </a:r>
            <a:r>
              <a:rPr lang="en-US" altLang="ja-JP" sz="1000" b="0" i="0" dirty="0">
                <a:solidFill>
                  <a:srgbClr val="333333"/>
                </a:solidFill>
                <a:effectLst/>
                <a:latin typeface="Meiryo" panose="020B0604030504040204" pitchFamily="34" charset="-128"/>
                <a:ea typeface="Meiryo" panose="020B0604030504040204" pitchFamily="34" charset="-128"/>
              </a:rPr>
              <a:t>140℃</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耐冷温度：</a:t>
            </a:r>
            <a:r>
              <a:rPr lang="en-US" altLang="ja-JP" sz="1000" b="0" i="0" dirty="0">
                <a:solidFill>
                  <a:srgbClr val="333333"/>
                </a:solidFill>
                <a:effectLst/>
                <a:latin typeface="Meiryo" panose="020B0604030504040204" pitchFamily="34" charset="-128"/>
                <a:ea typeface="Meiryo" panose="020B0604030504040204" pitchFamily="34" charset="-128"/>
              </a:rPr>
              <a:t>-20℃</a:t>
            </a:r>
            <a:endParaRPr lang="en-US" altLang="ja-JP" sz="1000" dirty="0">
              <a:solidFill>
                <a:srgbClr val="333333"/>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PE</a:t>
            </a:r>
            <a:r>
              <a:rPr lang="ja-JP" altLang="en-US" sz="1000" b="0" i="0">
                <a:solidFill>
                  <a:srgbClr val="333333"/>
                </a:solidFill>
                <a:effectLst/>
                <a:latin typeface="Meiryo" panose="020B0604030504040204" pitchFamily="34" charset="-128"/>
                <a:ea typeface="Meiryo" panose="020B0604030504040204" pitchFamily="34" charset="-128"/>
              </a:rPr>
              <a:t>個包装＋既製箱　 </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個入り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バイオマス素材を使用しているため、本体に不純物のような黒点が入っている場合がございます。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バイオマス素材を使用しているため、パーツごとに色の個体差が生じます。</a:t>
            </a:r>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282</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558</cp:revision>
  <cp:lastPrinted>2021-10-13T13:51:27Z</cp:lastPrinted>
  <dcterms:created xsi:type="dcterms:W3CDTF">2013-12-25T09:34:24Z</dcterms:created>
  <dcterms:modified xsi:type="dcterms:W3CDTF">2023-03-24T06:51:42Z</dcterms:modified>
</cp:coreProperties>
</file>