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お米からできたお箸</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H230×W17mm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ポリプロピレン（ライスレジン</a:t>
            </a:r>
            <a:r>
              <a:rPr lang="en-US" altLang="ja-JP" sz="1000" b="0" i="0" dirty="0">
                <a:solidFill>
                  <a:srgbClr val="333333"/>
                </a:solidFill>
                <a:effectLst/>
                <a:latin typeface="Meiryo" panose="020B0604030504040204" pitchFamily="34" charset="-128"/>
                <a:ea typeface="Meiryo" panose="020B0604030504040204" pitchFamily="34" charset="-128"/>
              </a:rPr>
              <a:t>®20</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食用に適さない古米や米菓メーカーなどで発生する破砕米など廃棄するお米から作るバイオマスプラスチック「ライスレジン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20%</a:t>
            </a:r>
            <a:r>
              <a:rPr lang="ja-JP" altLang="en-US" sz="1000" b="0" i="0">
                <a:solidFill>
                  <a:srgbClr val="333333"/>
                </a:solidFill>
                <a:effectLst/>
                <a:latin typeface="Meiryo" panose="020B0604030504040204" pitchFamily="34" charset="-128"/>
                <a:ea typeface="Meiryo" panose="020B0604030504040204" pitchFamily="34" charset="-128"/>
              </a:rPr>
              <a:t>使用した環境対応品のお箸です。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お箸本体には「</a:t>
            </a:r>
            <a:r>
              <a:rPr lang="en-US" altLang="ja-JP" sz="1000" b="0" i="0" dirty="0" err="1">
                <a:solidFill>
                  <a:srgbClr val="333333"/>
                </a:solidFill>
                <a:effectLst/>
                <a:latin typeface="Meiryo" panose="020B0604030504040204" pitchFamily="34" charset="-128"/>
                <a:ea typeface="Meiryo" panose="020B0604030504040204" pitchFamily="34" charset="-128"/>
              </a:rPr>
              <a:t>RiceResin</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」のロゴ刻印が入っています。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印刷は台紙にのみ表裏フルカラー印刷が可能です。お箸本体への名入れは不可となっております。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プラスチック資源循環促進法や</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対応の販促ツールとして是非ご利用ください！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入数</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膳　外装</a:t>
            </a:r>
            <a:r>
              <a:rPr lang="en-US" altLang="ja-JP" sz="1000" b="0" i="0" dirty="0">
                <a:solidFill>
                  <a:srgbClr val="333333"/>
                </a:solidFill>
                <a:effectLst/>
                <a:latin typeface="Meiryo" panose="020B0604030504040204" pitchFamily="34" charset="-128"/>
                <a:ea typeface="Meiryo" panose="020B0604030504040204" pitchFamily="34" charset="-128"/>
              </a:rPr>
              <a:t>OPP</a:t>
            </a:r>
            <a:r>
              <a:rPr lang="ja-JP" altLang="en-US" sz="1000" b="0" i="0">
                <a:solidFill>
                  <a:srgbClr val="333333"/>
                </a:solidFill>
                <a:effectLst/>
                <a:latin typeface="Meiryo" panose="020B0604030504040204" pitchFamily="34" charset="-128"/>
                <a:ea typeface="Meiryo" panose="020B0604030504040204" pitchFamily="34" charset="-128"/>
              </a:rPr>
              <a:t>袋入り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台紙全面</a:t>
            </a:r>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重量：</a:t>
            </a:r>
            <a:r>
              <a:rPr lang="en-US" altLang="ja-JP" sz="1000" b="0" i="0" dirty="0">
                <a:solidFill>
                  <a:srgbClr val="333333"/>
                </a:solidFill>
                <a:effectLst/>
                <a:latin typeface="Meiryo" panose="020B0604030504040204" pitchFamily="34" charset="-128"/>
                <a:ea typeface="Meiryo" panose="020B0604030504040204" pitchFamily="34" charset="-128"/>
              </a:rPr>
              <a:t>16g</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耐熱温度：</a:t>
            </a:r>
            <a:r>
              <a:rPr lang="en-US" altLang="ja-JP" sz="1000" b="0" i="0" dirty="0">
                <a:solidFill>
                  <a:srgbClr val="333333"/>
                </a:solidFill>
                <a:effectLst/>
                <a:latin typeface="Meiryo" panose="020B0604030504040204" pitchFamily="34" charset="-128"/>
                <a:ea typeface="Meiryo" panose="020B0604030504040204" pitchFamily="34" charset="-128"/>
              </a:rPr>
              <a:t>100℃</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カラー：ブラックのみ</a:t>
            </a:r>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242</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557</cp:revision>
  <cp:lastPrinted>2021-10-13T13:51:27Z</cp:lastPrinted>
  <dcterms:created xsi:type="dcterms:W3CDTF">2013-12-25T09:34:24Z</dcterms:created>
  <dcterms:modified xsi:type="dcterms:W3CDTF">2023-03-24T06:48:36Z</dcterms:modified>
</cp:coreProperties>
</file>