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2023/3/3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2023/3/3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2023/3/3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2023/3/3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2023/3/3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2023/3/3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2023/3/3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2023/3/3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2023/3/3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2023/3/3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2023/3/3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2023/3/3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2023/3/3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お米のクリアファイル　</a:t>
            </a:r>
            <a:r>
              <a:rPr lang="en-US" altLang="ja-JP" sz="1600" b="1" i="0" dirty="0">
                <a:solidFill>
                  <a:srgbClr val="333333"/>
                </a:solidFill>
                <a:effectLst/>
                <a:latin typeface="Meiryo" panose="020B0604030504040204" pitchFamily="34" charset="-128"/>
                <a:ea typeface="Meiryo" panose="020B0604030504040204" pitchFamily="34" charset="-128"/>
              </a:rPr>
              <a:t>A4</a:t>
            </a:r>
            <a:r>
              <a:rPr lang="ja-JP" altLang="en-US" sz="1600" b="1" i="0">
                <a:solidFill>
                  <a:srgbClr val="333333"/>
                </a:solidFill>
                <a:effectLst/>
                <a:latin typeface="Meiryo" panose="020B0604030504040204" pitchFamily="34" charset="-128"/>
                <a:ea typeface="Meiryo" panose="020B0604030504040204" pitchFamily="34" charset="-128"/>
              </a:rPr>
              <a:t>サイズ</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kumimoji="1" lang="en-US" altLang="ja-JP" sz="1000" dirty="0">
                <a:solidFill>
                  <a:schemeClr val="tx1"/>
                </a:solidFill>
                <a:latin typeface="メイリオ" panose="020B0604030504040204" pitchFamily="50" charset="-128"/>
                <a:ea typeface="メイリオ" panose="020B0604030504040204" pitchFamily="50" charset="-128"/>
              </a:rPr>
              <a:t>310x445mm</a:t>
            </a: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dirty="0">
                <a:solidFill>
                  <a:schemeClr val="tx1"/>
                </a:solidFill>
                <a:latin typeface="メイリオ" panose="020B0604030504040204" pitchFamily="50" charset="-128"/>
                <a:ea typeface="メイリオ" panose="020B0604030504040204" pitchFamily="50" charset="-128"/>
              </a:rPr>
              <a:t>310x220mm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ポリエチレン（ライスレジン</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）ポリプロピレン</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latin typeface="メイリオ" panose="020B0604030504040204" pitchFamily="50" charset="-128"/>
                <a:ea typeface="メイリオ" panose="020B0604030504040204" pitchFamily="50" charset="-128"/>
              </a:rPr>
              <a:t>食用に適さない古米や米菓メーカーなどで発生する破砕米など廃棄するお米から作るバイオマスプラスチック「ライスレジン</a:t>
            </a:r>
            <a:r>
              <a:rPr lang="en-US" altLang="ja-JP" sz="1000" dirty="0">
                <a:solidFill>
                  <a:schemeClr val="tx1"/>
                </a:solidFill>
                <a:latin typeface="メイリオ" panose="020B0604030504040204" pitchFamily="50" charset="-128"/>
                <a:ea typeface="メイリオ" panose="020B0604030504040204" pitchFamily="50" charset="-128"/>
              </a:rPr>
              <a:t>(R)</a:t>
            </a:r>
            <a:r>
              <a:rPr lang="ja-JP" altLang="en-US" sz="1000">
                <a:solidFill>
                  <a:schemeClr val="tx1"/>
                </a:solidFill>
                <a:latin typeface="メイリオ" panose="020B0604030504040204" pitchFamily="50" charset="-128"/>
                <a:ea typeface="メイリオ" panose="020B0604030504040204" pitchFamily="50" charset="-128"/>
              </a:rPr>
              <a:t>」をプラ部分に</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使用した、両面フルカラー印刷対応の</a:t>
            </a:r>
            <a:r>
              <a:rPr lang="en-US" altLang="ja-JP" sz="1000" dirty="0">
                <a:solidFill>
                  <a:schemeClr val="tx1"/>
                </a:solidFill>
                <a:latin typeface="メイリオ" panose="020B0604030504040204" pitchFamily="50" charset="-128"/>
                <a:ea typeface="メイリオ" panose="020B0604030504040204" pitchFamily="50" charset="-128"/>
              </a:rPr>
              <a:t>A4</a:t>
            </a:r>
            <a:r>
              <a:rPr lang="ja-JP" altLang="en-US" sz="1000">
                <a:solidFill>
                  <a:schemeClr val="tx1"/>
                </a:solidFill>
                <a:latin typeface="メイリオ" panose="020B0604030504040204" pitchFamily="50" charset="-128"/>
                <a:ea typeface="メイリオ" panose="020B0604030504040204" pitchFamily="50" charset="-128"/>
              </a:rPr>
              <a:t>サイズクリアファイルです。</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素材の特性上、クリーム色半透明でのご案内となります。はっきりと出したい場合は、印字面に白を引きますので内容反映も問題ありません。</a:t>
            </a:r>
            <a:endParaRPr lang="en-US" altLang="ja-JP" sz="1000" dirty="0">
              <a:solidFill>
                <a:schemeClr val="tx1"/>
              </a:solidFill>
              <a:latin typeface="メイリオ" panose="020B0604030504040204" pitchFamily="50" charset="-128"/>
              <a:ea typeface="メイリオ" panose="020B0604030504040204" pitchFamily="50" charset="-128"/>
            </a:endParaRPr>
          </a:p>
          <a:p>
            <a:endParaRPr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バイオマスマーク認定取得商品（</a:t>
            </a:r>
            <a:r>
              <a:rPr lang="en-US" altLang="ja-JP" sz="1000" dirty="0">
                <a:solidFill>
                  <a:schemeClr val="tx1"/>
                </a:solidFill>
                <a:latin typeface="メイリオ" panose="020B0604030504040204" pitchFamily="50" charset="-128"/>
                <a:ea typeface="メイリオ" panose="020B0604030504040204" pitchFamily="50" charset="-128"/>
              </a:rPr>
              <a:t>No.210100</a:t>
            </a:r>
            <a:r>
              <a:rPr lang="ja-JP" altLang="en-US" sz="1000">
                <a:solidFill>
                  <a:schemeClr val="tx1"/>
                </a:solidFill>
                <a:latin typeface="メイリオ" panose="020B0604030504040204" pitchFamily="50" charset="-128"/>
                <a:ea typeface="メイリオ" panose="020B0604030504040204" pitchFamily="50" charset="-128"/>
              </a:rPr>
              <a:t>）</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219</Words>
  <Application>Microsoft Macintosh PowerPoint</Application>
  <PresentationFormat>ユーザー設定</PresentationFormat>
  <Paragraphs>39</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557</cp:revision>
  <cp:lastPrinted>2021-10-13T13:51:27Z</cp:lastPrinted>
  <dcterms:created xsi:type="dcterms:W3CDTF">2013-12-25T09:34:24Z</dcterms:created>
  <dcterms:modified xsi:type="dcterms:W3CDTF">2023-03-03T04:59:31Z</dcterms:modified>
</cp:coreProperties>
</file>