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1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41123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ペーパーリング卓上カレンダー A5横型 バナナペーパ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" y="976843"/>
            <a:ext cx="3781004" cy="378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ペーパーリング卓上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カレンダー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B6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横型 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H128×W182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カレンダー：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台紙：ケンラン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400kg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バナナペーパーで作る卓上カレンダーです。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バナナペーパーはオーガニックバナナの茎から取った繊維を原料とし、日本の和紙の技術で抄造された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SDGs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対応のフェアトレード紙です。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バナナペーパーで環境保全に取り組む企業姿勢をアピールできます！　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ペーパーリングで製本するため、使い終わった後の処分も簡単です。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カレンダー部分はバナナペーパー（両面カラー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13 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枚）、台紙はケンラン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400kg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を使用します。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519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17898</TotalTime>
  <Words>210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554</cp:revision>
  <cp:lastPrinted>2021-10-13T13:51:27Z</cp:lastPrinted>
  <dcterms:created xsi:type="dcterms:W3CDTF">2013-12-25T09:34:24Z</dcterms:created>
  <dcterms:modified xsi:type="dcterms:W3CDTF">2023-01-16T05:30:30Z</dcterms:modified>
</cp:coreProperties>
</file>