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1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75" autoAdjust="0"/>
  </p:normalViewPr>
  <p:slideViewPr>
    <p:cSldViewPr snapToObjects="1">
      <p:cViewPr varScale="1">
        <p:scale>
          <a:sx n="83" d="100"/>
          <a:sy n="83" d="100"/>
        </p:scale>
        <p:origin x="270" y="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 smtClean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 smtClean="0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mtClean="0"/>
              <a:t>Copyright © 2012-2013 MAC-SP. All Rights Reserved.</a:t>
            </a: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1041123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ペーパーリング卓上カレンダー A5横型 バナナペーパ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" y="976843"/>
            <a:ext cx="3781004" cy="378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ペーパーリング卓上カレンダー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横型 バナナペーパー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W210xH148mm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カレンダー：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100g/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台紙：ケンラン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400kg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バナナペーパーで作る卓上カレンダーです。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バナナペーパーはオーガニックバナナの茎から取った繊維を原料とし、日本の和紙の技術で抄造された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対応のフェアトレード紙です。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バナナペーパーで環境保全に取り組む企業姿勢をアピールできます！　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ペーパーリングで製本する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ため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使い終わった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後の処分も簡単です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10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部分はバナナペーパー（両面カラー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13 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枚）、台紙は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ケンラン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400kg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使用します。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648,200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@3241.00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607,000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@6070.00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771,800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@1543.60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689,400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@2298.00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730,600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@1826.50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正方形/長方形 49"/>
          <p:cNvSpPr/>
          <p:nvPr/>
        </p:nvSpPr>
        <p:spPr>
          <a:xfrm>
            <a:off x="6392198" y="349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URL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7300359" y="3535204"/>
            <a:ext cx="28745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/>
              <a:t>https://www.hansoku-create.jp/shop/g/g560211/</a:t>
            </a:r>
            <a:endParaRPr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7351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138</Words>
  <Application>Microsoft Office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Microsoft アカウント</cp:lastModifiedBy>
  <cp:revision>553</cp:revision>
  <cp:lastPrinted>2021-10-13T13:51:27Z</cp:lastPrinted>
  <dcterms:created xsi:type="dcterms:W3CDTF">2013-12-25T09:34:24Z</dcterms:created>
  <dcterms:modified xsi:type="dcterms:W3CDTF">2021-10-14T02:28:26Z</dcterms:modified>
</cp:coreProperties>
</file>