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83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72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559591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558161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558772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ヒノキの卓上カレンダー（既製品・名入れ）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213473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5848375" y="1387286"/>
            <a:ext cx="1451983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カレンダーサイズ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3871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182×128mm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125401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名入れ範囲：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125241"/>
            <a:ext cx="2734898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W50×H10m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（文字サイズは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8pt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717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701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間伐檜（ヒノキ）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84201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84185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東京都檜原村の間伐檜（ヒノキ）を使用して作られた卓上カレンダーです。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レーザー加工での名入れが可能となっております。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92834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8568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970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968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35161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21347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60699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60699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60293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04031" y="6480147"/>
            <a:ext cx="4000208" cy="937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カレンダー用紙は既製品となっており、オリジナルデザインでの作成は不可となっております。</a:t>
            </a:r>
            <a:endParaRPr lang="en-US" altLang="ja-JP" sz="100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台座のみの購入も可能です。（名入れ無し：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個から、名入れ有り：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個から　バルク納品）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詳しくはお問い合わせください。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64958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64958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64552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958922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958922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954862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9765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9765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9359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0F8678C-27E4-4A41-C213-274DF597AE0E}"/>
              </a:ext>
            </a:extLst>
          </p:cNvPr>
          <p:cNvSpPr/>
          <p:nvPr/>
        </p:nvSpPr>
        <p:spPr>
          <a:xfrm>
            <a:off x="5848375" y="1728809"/>
            <a:ext cx="1451983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台座サイズ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ED9E983-0791-990E-0041-839D28693454}"/>
              </a:ext>
            </a:extLst>
          </p:cNvPr>
          <p:cNvSpPr/>
          <p:nvPr/>
        </p:nvSpPr>
        <p:spPr>
          <a:xfrm>
            <a:off x="7300358" y="172864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182×37×13mm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9387348-1948-8146-6C40-4BA500DCDA85}"/>
              </a:ext>
            </a:extLst>
          </p:cNvPr>
          <p:cNvSpPr/>
          <p:nvPr/>
        </p:nvSpPr>
        <p:spPr>
          <a:xfrm>
            <a:off x="6392198" y="35075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用紙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1466A651-498D-04D4-ED57-D8EC3B495FD5}"/>
              </a:ext>
            </a:extLst>
          </p:cNvPr>
          <p:cNvSpPr/>
          <p:nvPr/>
        </p:nvSpPr>
        <p:spPr>
          <a:xfrm>
            <a:off x="7300358" y="354470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マット紙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135kg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6B523D1-8AC4-EE54-73CB-BABFE96710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60" y="730001"/>
            <a:ext cx="3869025" cy="386902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4DD2A93-8EC2-6166-3A93-0B05595BA1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3735" y="3148494"/>
            <a:ext cx="2410599" cy="241059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E5367325-C3BE-1EBD-772B-BDECCDC501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2177" y="1786667"/>
            <a:ext cx="1875532" cy="1875532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E31F0A4-0E47-D7C5-EA34-5DF8525E5026}"/>
              </a:ext>
            </a:extLst>
          </p:cNvPr>
          <p:cNvSpPr/>
          <p:nvPr/>
        </p:nvSpPr>
        <p:spPr>
          <a:xfrm>
            <a:off x="6383922" y="3834020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1D4C460-048B-AA90-00D3-F4B4DBDF9A3B}"/>
              </a:ext>
            </a:extLst>
          </p:cNvPr>
          <p:cNvSpPr/>
          <p:nvPr/>
        </p:nvSpPr>
        <p:spPr>
          <a:xfrm>
            <a:off x="7292082" y="382423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バイオマス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711138" y="5322760"/>
            <a:ext cx="5214567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カレンダーデザインは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2025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年のものであり、変更になる場合がございます。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17948</TotalTime>
  <Words>284</Words>
  <Application>Microsoft Macintosh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578</cp:revision>
  <cp:lastPrinted>2021-10-13T13:51:27Z</cp:lastPrinted>
  <dcterms:created xsi:type="dcterms:W3CDTF">2013-12-25T09:34:24Z</dcterms:created>
  <dcterms:modified xsi:type="dcterms:W3CDTF">2024-09-17T06:09:53Z</dcterms:modified>
</cp:coreProperties>
</file>