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円形コースター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気包紙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ディープラフ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295kg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0.4mm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の低単価の簡易コースターです。ばら撒き用のノベルティに適しています。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用紙は気包紙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ディープラフ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295kg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、片面カラー印刷となります。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17967</TotalTime>
  <Words>154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2023-03-29T04:39:20Z</dcterms:modified>
</cp:coreProperties>
</file>