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和紙コースター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片面カラー印刷後合紙加工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和紙コースターは、和紙へ印刷後に合紙加工を行います。和紙のあたたかい質感で印象度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のノベルティです。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17968</TotalTime>
  <Words>144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2023-03-29T04:40:56Z</dcterms:modified>
</cp:coreProperties>
</file>