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正方形コースター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オンデマンド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クッションペーパー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の低単価の簡易正方形コースターです。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飲食店用やばら撒きノベルティ、同人グッズとしても幅広くご活用いただけます。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紙製なのでコップやグラスについた水滴もしっかり吸収！水に濡れても印刷が滲むことはほぼありません。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用紙はクッションペーパー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厚、片面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両面カラー印刷となります。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納期目安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:5000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17968</TotalTime>
  <Words>198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2025-07-04T02:59:07Z</dcterms:modified>
</cp:coreProperties>
</file>