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コルクコースター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厚（レーザー彫刻）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彫刻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厚コルク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定番のコルクコースターのレーザー彫刻印刷で作成できます。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レーザー彫刻はコルクの表面をレーザー照射で焦がしながら絵柄を付けていく印刷手法で、印刷と違い絵柄（インキ）が剥がれる事がなく長く使用できます。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丸型とスクエア型をお取り扱いしております。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557</cp:revision>
  <cp:lastPrinted>2021-10-13T13:51:27Z</cp:lastPrinted>
  <dcterms:created xsi:type="dcterms:W3CDTF">2013-12-25T09:34:24Z</dcterms:created>
  <dcterms:modified xsi:type="dcterms:W3CDTF">2023-03-29T03:31:12Z</dcterms:modified>
</cp:coreProperties>
</file>