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コルクコースター</a:t>
            </a:r>
            <a:r>
              <a:rPr lang="en-US" altLang="ja-JP" sz="1600" b="1" i="0" dirty="0">
                <a:solidFill>
                  <a:srgbClr val="333333"/>
                </a:solidFill>
                <a:effectLst/>
                <a:latin typeface="Meiryo" panose="020B0604030504040204" pitchFamily="34" charset="-128"/>
                <a:ea typeface="Meiryo" panose="020B0604030504040204" pitchFamily="34" charset="-128"/>
              </a:rPr>
              <a:t>4mm</a:t>
            </a:r>
            <a:r>
              <a:rPr lang="ja-JP" altLang="en-US" sz="1600" b="1" i="0">
                <a:solidFill>
                  <a:srgbClr val="333333"/>
                </a:solidFill>
                <a:effectLst/>
                <a:latin typeface="Meiryo" panose="020B0604030504040204" pitchFamily="34" charset="-128"/>
                <a:ea typeface="Meiryo" panose="020B0604030504040204" pitchFamily="34" charset="-128"/>
              </a:rPr>
              <a:t>厚（</a:t>
            </a:r>
            <a:r>
              <a:rPr lang="en-US" altLang="ja-JP" sz="1600" b="1" i="0" dirty="0">
                <a:solidFill>
                  <a:srgbClr val="333333"/>
                </a:solidFill>
                <a:effectLst/>
                <a:latin typeface="Meiryo" panose="020B0604030504040204" pitchFamily="34" charset="-128"/>
                <a:ea typeface="Meiryo" panose="020B0604030504040204" pitchFamily="34" charset="-128"/>
              </a:rPr>
              <a:t>UV</a:t>
            </a:r>
            <a:r>
              <a:rPr lang="ja-JP" altLang="en-US" sz="1600" b="1" i="0">
                <a:solidFill>
                  <a:srgbClr val="333333"/>
                </a:solidFill>
                <a:effectLst/>
                <a:latin typeface="Meiryo" panose="020B0604030504040204" pitchFamily="34" charset="-128"/>
                <a:ea typeface="Meiryo" panose="020B0604030504040204" pitchFamily="34" charset="-128"/>
              </a:rPr>
              <a:t>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H90×W90mm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UV</a:t>
            </a:r>
            <a:r>
              <a:rPr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4mm</a:t>
            </a:r>
            <a:r>
              <a:rPr lang="ja-JP" altLang="en-US" sz="1000">
                <a:solidFill>
                  <a:schemeClr val="tx1"/>
                </a:solidFill>
                <a:latin typeface="メイリオ" panose="020B0604030504040204" pitchFamily="50" charset="-128"/>
                <a:ea typeface="メイリオ" panose="020B0604030504040204" pitchFamily="50" charset="-128"/>
              </a:rPr>
              <a:t>厚コルク</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定番のコルクコースターの</a:t>
            </a:r>
            <a:r>
              <a:rPr lang="en-US" altLang="ja-JP" sz="1000" b="0" i="0" dirty="0">
                <a:solidFill>
                  <a:srgbClr val="333333"/>
                </a:solidFill>
                <a:effectLst/>
                <a:latin typeface="Meiryo" panose="020B0604030504040204" pitchFamily="34" charset="-128"/>
                <a:ea typeface="Meiryo" panose="020B0604030504040204" pitchFamily="34" charset="-128"/>
              </a:rPr>
              <a:t>UV</a:t>
            </a:r>
            <a:r>
              <a:rPr lang="ja-JP" altLang="en-US" sz="1000" b="0" i="0">
                <a:solidFill>
                  <a:srgbClr val="333333"/>
                </a:solidFill>
                <a:effectLst/>
                <a:latin typeface="Meiryo" panose="020B0604030504040204" pitchFamily="34" charset="-128"/>
                <a:ea typeface="Meiryo" panose="020B0604030504040204" pitchFamily="34" charset="-128"/>
              </a:rPr>
              <a:t>印刷で作成できます。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先に白インキを印刷しフルカラー印刷の視認性を高めます。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カフェなどの店内ツールとしてやイベントなどで配布するノベルティとして活用できます。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17966</TotalTime>
  <Words>170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2023-03-29T04:27:54Z</dcterms:modified>
</cp:coreProperties>
</file>