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活版印刷コースター（円形）ボード紙ブラウン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ボード紙ブラウン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450g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ボード紙ブラウン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450g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で作る活版印刷コースターです。形状は既製型の円形となります。表面が柔らかい厚紙に、活版印刷（１色）で凹凸感が出せます。納期目安は１０００個の場合で校了後中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174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2023-03-29T04:31:36Z</dcterms:modified>
</cp:coreProperties>
</file>