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活版印刷コースター（正方形）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活版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コットン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1046.4g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スノーホワイト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1.4mm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の活版印刷コースターです。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用紙にはコットン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1046.4g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スノーホワイトという表面が柔らかい厚紙を使用し、活版印刷で凹凸感が出せます。型は既製型の正方形となります。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17966</TotalTime>
  <Words>166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2023-03-29T04:34:00Z</dcterms:modified>
</cp:coreProperties>
</file>