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活版印刷コースター（六角形）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の活版印刷コースターです。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用紙にはコットン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スノーホワイトという表面が柔らかい厚紙を使用し、活版印刷で凹凸感が出せます。型は既製型の六角形となります。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168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2023-03-29T04:37:04Z</dcterms:modified>
</cp:coreProperties>
</file>