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56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18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1246199" y="967201"/>
            <a:ext cx="3790646" cy="37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バナナペーパーコースター（円形）</a:t>
            </a:r>
          </a:p>
        </p:txBody>
      </p:sp>
      <p:sp>
        <p:nvSpPr>
          <p:cNvPr id="57" name="正方形/長方形 56"/>
          <p:cNvSpPr/>
          <p:nvPr/>
        </p:nvSpPr>
        <p:spPr>
          <a:xfrm>
            <a:off x="6187509" y="153867"/>
            <a:ext cx="2929171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endParaRPr kumimoji="1" lang="ja-JP" altLang="en-US" sz="17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H90×W90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5%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バナナペーパー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350g/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㎡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246405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オーガニックバナナの茎から取ったバナナ繊維を原料とし、日本の和紙の技術で抄造されたバナナペーパーで作るコースターです。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SDGs</a:t>
            </a:r>
            <a:r>
              <a:rPr lang="ja-JP" altLang="en-US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対応のフェアトレード紙であるバナナペーパーで環境保全に取り組む企業姿勢をアピールできます！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00" name="正方形/長方形 99"/>
          <p:cNvSpPr/>
          <p:nvPr/>
        </p:nvSpPr>
        <p:spPr>
          <a:xfrm>
            <a:off x="6208414" y="486560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108" name="正方形/長方形 107"/>
          <p:cNvSpPr/>
          <p:nvPr/>
        </p:nvSpPr>
        <p:spPr>
          <a:xfrm>
            <a:off x="8800703" y="486560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124" name="正方形/長方形 123"/>
          <p:cNvSpPr/>
          <p:nvPr/>
        </p:nvSpPr>
        <p:spPr>
          <a:xfrm>
            <a:off x="7663623" y="486154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2035668" y="4789537"/>
            <a:ext cx="2063566" cy="288032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7" name="正方形/長方形 76"/>
          <p:cNvSpPr/>
          <p:nvPr/>
        </p:nvSpPr>
        <p:spPr>
          <a:xfrm>
            <a:off x="6208415" y="5729701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78" name="正方形/長方形 77"/>
          <p:cNvSpPr/>
          <p:nvPr/>
        </p:nvSpPr>
        <p:spPr>
          <a:xfrm>
            <a:off x="8800704" y="5729701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79" name="正方形/長方形 78"/>
          <p:cNvSpPr/>
          <p:nvPr/>
        </p:nvSpPr>
        <p:spPr>
          <a:xfrm>
            <a:off x="7663624" y="5725641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0" name="正方形/長方形 79"/>
          <p:cNvSpPr/>
          <p:nvPr/>
        </p:nvSpPr>
        <p:spPr>
          <a:xfrm>
            <a:off x="6208415" y="5153637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3" name="正方形/長方形 82"/>
          <p:cNvSpPr/>
          <p:nvPr/>
        </p:nvSpPr>
        <p:spPr>
          <a:xfrm>
            <a:off x="8800704" y="5153637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85" name="正方形/長方形 84"/>
          <p:cNvSpPr/>
          <p:nvPr/>
        </p:nvSpPr>
        <p:spPr>
          <a:xfrm>
            <a:off x="7663624" y="5149577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208415" y="5441669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4000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部</a:t>
            </a:r>
          </a:p>
        </p:txBody>
      </p:sp>
      <p:sp>
        <p:nvSpPr>
          <p:cNvPr id="89" name="正方形/長方形 88"/>
          <p:cNvSpPr/>
          <p:nvPr/>
        </p:nvSpPr>
        <p:spPr>
          <a:xfrm>
            <a:off x="8800704" y="5441669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0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円</a:t>
            </a:r>
          </a:p>
        </p:txBody>
      </p:sp>
      <p:sp>
        <p:nvSpPr>
          <p:cNvPr id="91" name="正方形/長方形 90"/>
          <p:cNvSpPr/>
          <p:nvPr/>
        </p:nvSpPr>
        <p:spPr>
          <a:xfrm>
            <a:off x="7663624" y="5437609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@0.00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3679935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表面は滑らかなスムース面、裏面はザラっとしたラフ面となっています。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50" name="Picture 4" descr="販促クリエイト.jp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8960" y="142678"/>
            <a:ext cx="1331903" cy="386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17901</TotalTime>
  <Words>164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2023-01-16T08:44:15Z</dcterms:modified>
</cp:coreProperties>
</file>