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6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8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246199" y="967201"/>
            <a:ext cx="3790646" cy="379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バナナペーパーコースター（正方形）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5%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350g/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246405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オーガニックバナナの茎から取ったバナナ繊維を原料とし、日本の和紙の技術で抄造されたバナナペーパーで作るコースターです。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対応のフェアトレード紙であるバナナペーパーで環境保全に取り組む企業姿勢をアピールできます！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2035668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表面は滑らかなスムース面、裏面はザラっとしたラフ面となっています。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0" name="Picture 4" descr="販促クリエイト.j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17901</TotalTime>
  <Words>164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2023-01-16T08:45:18Z</dcterms:modified>
</cp:coreProperties>
</file>