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51" autoAdjust="0"/>
    <p:restoredTop sz="86375" autoAdjust="0"/>
  </p:normalViewPr>
  <p:slideViewPr>
    <p:cSldViewPr snapToObjects="1">
      <p:cViewPr varScale="1">
        <p:scale>
          <a:sx n="116" d="100"/>
          <a:sy n="116" d="100"/>
        </p:scale>
        <p:origin x="93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GREEN UP CYCLE(R) </a:t>
            </a:r>
            <a:r>
              <a:rPr lang="ja-JP" altLang="en-US" sz="1600" b="1" i="0">
                <a:solidFill>
                  <a:srgbClr val="333333"/>
                </a:solidFill>
                <a:effectLst/>
                <a:latin typeface="Meiryo" panose="020B0604030504040204" pitchFamily="34" charset="-128"/>
                <a:ea typeface="Meiryo" panose="020B0604030504040204" pitchFamily="34" charset="-128"/>
              </a:rPr>
              <a:t>コースター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3872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3871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Φ90×</a:t>
            </a: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1mm</a:t>
            </a:r>
          </a:p>
        </p:txBody>
      </p:sp>
      <p:sp>
        <p:nvSpPr>
          <p:cNvPr id="68" name="正方形/長方形 67"/>
          <p:cNvSpPr/>
          <p:nvPr/>
        </p:nvSpPr>
        <p:spPr>
          <a:xfrm>
            <a:off x="6204031" y="174228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名入れ範囲：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174212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45mmx25mm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10405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10389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複合繊維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5889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5873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捨てられる服の生地を再利用し新たな価値観を創造する「</a:t>
            </a:r>
            <a:r>
              <a:rPr lang="en-US" altLang="ja-JP" sz="1000" b="0" i="0" dirty="0">
                <a:solidFill>
                  <a:srgbClr val="333333"/>
                </a:solidFill>
                <a:effectLst/>
                <a:latin typeface="Meiryo" panose="020B0604030504040204" pitchFamily="34" charset="-128"/>
                <a:ea typeface="Meiryo" panose="020B0604030504040204" pitchFamily="34" charset="-128"/>
              </a:rPr>
              <a:t>GREEN UP CYCLE(R)</a:t>
            </a:r>
            <a:r>
              <a:rPr lang="ja-JP" altLang="en-US" sz="1000" b="0" i="0">
                <a:solidFill>
                  <a:srgbClr val="333333"/>
                </a:solidFill>
                <a:effectLst/>
                <a:latin typeface="Meiryo" panose="020B0604030504040204" pitchFamily="34" charset="-128"/>
                <a:ea typeface="Meiryo" panose="020B0604030504040204" pitchFamily="34" charset="-128"/>
              </a:rPr>
              <a:t>」プロジェクトによって作成されたコースターです。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世界的に深刻な問題となっている大量の衣料廃棄物。日本の衣料廃棄物だけでも年間</a:t>
            </a:r>
            <a:r>
              <a:rPr lang="en-US" altLang="ja-JP" sz="1000" b="0" i="0" dirty="0">
                <a:solidFill>
                  <a:srgbClr val="333333"/>
                </a:solidFill>
                <a:effectLst/>
                <a:latin typeface="Meiryo" panose="020B0604030504040204" pitchFamily="34" charset="-128"/>
                <a:ea typeface="Meiryo" panose="020B0604030504040204" pitchFamily="34" charset="-128"/>
              </a:rPr>
              <a:t>50</a:t>
            </a:r>
            <a:r>
              <a:rPr lang="ja-JP" altLang="en-US" sz="1000" b="0" i="0">
                <a:solidFill>
                  <a:srgbClr val="333333"/>
                </a:solidFill>
                <a:effectLst/>
                <a:latin typeface="Meiryo" panose="020B0604030504040204" pitchFamily="34" charset="-128"/>
                <a:ea typeface="Meiryo" panose="020B0604030504040204" pitchFamily="34" charset="-128"/>
              </a:rPr>
              <a:t>万トンを超えると推計されています。そのうち焼却・埋め立て処分されるのは</a:t>
            </a:r>
            <a:r>
              <a:rPr lang="en-US" altLang="ja-JP" sz="1000" b="0" i="0" dirty="0">
                <a:solidFill>
                  <a:srgbClr val="333333"/>
                </a:solidFill>
                <a:effectLst/>
                <a:latin typeface="Meiryo" panose="020B0604030504040204" pitchFamily="34" charset="-128"/>
                <a:ea typeface="Meiryo" panose="020B0604030504040204" pitchFamily="34" charset="-128"/>
              </a:rPr>
              <a:t>90</a:t>
            </a:r>
            <a:r>
              <a:rPr lang="ja-JP" altLang="en-US" sz="1000" b="0" i="0">
                <a:solidFill>
                  <a:srgbClr val="333333"/>
                </a:solidFill>
                <a:effectLst/>
                <a:latin typeface="Meiryo" panose="020B0604030504040204" pitchFamily="34" charset="-128"/>
                <a:ea typeface="Meiryo" panose="020B0604030504040204" pitchFamily="34" charset="-128"/>
              </a:rPr>
              <a:t>％以上といわれております。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環境にやさしいサスティナブルなノベルティとして大変オススメなアイテムです！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013673"/>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81389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印刷</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81373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27961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359166"/>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印刷色（</a:t>
            </a:r>
            <a:r>
              <a:rPr lang="en-US" altLang="ja-JP" sz="1000" b="0" i="0" dirty="0">
                <a:solidFill>
                  <a:schemeClr val="tx1"/>
                </a:solidFill>
                <a:effectLst/>
                <a:latin typeface="Meiryo" panose="020B0604030504040204" pitchFamily="34" charset="-128"/>
                <a:ea typeface="Meiryo" panose="020B0604030504040204" pitchFamily="34" charset="-128"/>
              </a:rPr>
              <a:t>DIC</a:t>
            </a:r>
            <a:r>
              <a:rPr lang="ja-JP" altLang="en-US" sz="1000" b="0" i="0">
                <a:solidFill>
                  <a:schemeClr val="tx1"/>
                </a:solidFill>
                <a:effectLst/>
                <a:latin typeface="Meiryo" panose="020B0604030504040204" pitchFamily="34" charset="-128"/>
                <a:ea typeface="Meiryo" panose="020B0604030504040204" pitchFamily="34" charset="-128"/>
              </a:rPr>
              <a:t>番号）はテンプレート内にてご指定ください。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リサイクル素材のため特性上商品画像とは異なる場合がございます。ご了承の上ご注文いただきますようお願いいたします。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6048442A-31C7-9AF1-DF64-953FC4ACFB30}"/>
              </a:ext>
            </a:extLst>
          </p:cNvPr>
          <p:cNvSpPr/>
          <p:nvPr/>
        </p:nvSpPr>
        <p:spPr>
          <a:xfrm>
            <a:off x="6392198" y="313351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原産国</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48F113DC-9189-3CDC-C49C-0BCE0E21A2AF}"/>
              </a:ext>
            </a:extLst>
          </p:cNvPr>
          <p:cNvSpPr/>
          <p:nvPr/>
        </p:nvSpPr>
        <p:spPr>
          <a:xfrm>
            <a:off x="7300358" y="3133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日本</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1C8AE354-2062-789D-9702-A320D11CED0A}"/>
              </a:ext>
            </a:extLst>
          </p:cNvPr>
          <p:cNvSpPr/>
          <p:nvPr/>
        </p:nvSpPr>
        <p:spPr>
          <a:xfrm>
            <a:off x="5973047" y="3508086"/>
            <a:ext cx="1327312"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カートン入数</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F90438C-46DC-F121-6717-D2131021D85D}"/>
              </a:ext>
            </a:extLst>
          </p:cNvPr>
          <p:cNvSpPr/>
          <p:nvPr/>
        </p:nvSpPr>
        <p:spPr>
          <a:xfrm>
            <a:off x="7300358" y="350792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160</a:t>
            </a:r>
            <a:r>
              <a:rPr lang="ja-JP" altLang="en-US" sz="1000" b="0" i="0">
                <a:solidFill>
                  <a:schemeClr val="tx1"/>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257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2024-02-21T08:45:47Z</dcterms:modified>
</cp:coreProperties>
</file>