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檜のコースター（円形）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Φ90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檜の間伐材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名入れ範囲：約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W45×H30m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17971</TotalTime>
  <Words>217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2023-03-29T04:48:36Z</dcterms:modified>
</cp:coreProperties>
</file>