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5777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608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2024/2/19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2024/2/19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2024/2/19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2024/2/19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2024/2/19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2024/2/19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2024/2/19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2024/2/19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2024/2/19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2024/2/19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2024/2/19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2024/2/19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2024/2/19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ヒノキの伝統文様コースター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【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亀甲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】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3872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3871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90×90mm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（厚み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5mm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）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1742285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名入れ範囲：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1742125"/>
            <a:ext cx="2734898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約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W50×H20m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（文字サイズは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8pt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以上）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104059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103899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間伐檜（ヒノキ）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458898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458738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要確認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東京都檜原村の間伐檜（ヒノキ）を使用して作られたコースターです。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日本の伝統文様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【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亀甲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】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が施されており、レーザー加工での名入れが可能となっております。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健全な山の育成にはかかせない「間伐」。間伐材を利用することは、「山を元気にするために一役買う」ことにつながります。プラスチック資源循環促進法や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SDGs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対応の販促ツールとして是非ご利用ください！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013673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2813897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加工</a:t>
            </a:r>
            <a:r>
              <a:rPr lang="ja-JP" altLang="en-US" sz="1050" b="1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2813737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レーザー加工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27961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359166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17941</TotalTime>
  <Words>220</Words>
  <Application>Microsoft Macintosh PowerPoint</Application>
  <PresentationFormat>ユーザー設定</PresentationFormat>
  <Paragraphs>32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メイリオ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570</cp:revision>
  <cp:lastPrinted>2021-10-13T13:51:27Z</cp:lastPrinted>
  <dcterms:created xsi:type="dcterms:W3CDTF">2013-12-25T09:34:24Z</dcterms:created>
  <dcterms:modified xsi:type="dcterms:W3CDTF">2024-02-19T08:12:16Z</dcterms:modified>
</cp:coreProperties>
</file>