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6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8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ヒノキの伝統文様コースター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七宝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W50×H20m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日本の伝統文様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七宝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2024-02-19T08:15:20Z</dcterms:modified>
</cp:coreProperties>
</file>