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235" autoAdjust="0"/>
    <p:restoredTop sz="86375" autoAdjust="0"/>
  </p:normalViewPr>
  <p:slideViewPr>
    <p:cSldViewPr snapToObjects="1">
      <p:cViewPr varScale="1">
        <p:scale>
          <a:sx n="97" d="100"/>
          <a:sy n="97" d="100"/>
        </p:scale>
        <p:origin x="224" y="69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ヒノキの伝統文様コースター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青海波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3872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3871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90×90mm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（厚み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1742285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名入れ範囲：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1742125"/>
            <a:ext cx="2734898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W50×H20m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（文字サイズは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8pt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0405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0389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間伐檜（ヒノキ）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5889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5873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東京都檜原村の間伐檜（ヒノキ）を使用して作られたコースターです。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日本の伝統文様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青海波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が施されており、レーザー加工での名入れが可能となっております。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健全な山の育成にはかかせない「間伐」。間伐材を利用することは、「山を元気にするために一役買う」ことにつながります。プラスチック資源循環促進法や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対応の販促ツールとして是非ご利用ください！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389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373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17941</TotalTime>
  <Words>220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575</cp:revision>
  <cp:lastPrinted>2021-10-13T13:51:27Z</cp:lastPrinted>
  <dcterms:created xsi:type="dcterms:W3CDTF">2013-12-25T09:34:24Z</dcterms:created>
  <dcterms:modified xsi:type="dcterms:W3CDTF">2024-02-19T08:17:33Z</dcterms:modified>
</cp:coreProperties>
</file>