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720" y="51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白箔押しコースター　白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90x90mm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コースター紙</a:t>
            </a:r>
            <a:r>
              <a:rPr lang="en-US" altLang="ja-JP" sz="1000" dirty="0">
                <a:solidFill>
                  <a:schemeClr val="tx1"/>
                </a:solidFill>
              </a:rPr>
              <a:t>2mm</a:t>
            </a:r>
            <a:r>
              <a:rPr lang="ja-JP" altLang="en-US" sz="1000">
                <a:solidFill>
                  <a:schemeClr val="tx1"/>
                </a:solidFill>
              </a:rPr>
              <a:t>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特別感・高級感あふれる箔押し加工のコースターです。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厚の白い紙を使用し水滴をしっかり吸収します。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片面に箔押し可能で、箔色は金・銀の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角丸正方形、円形どちらも対応可能です。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ご希望の場合は個別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包装も可能です。別途お問い合わせください。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加工の都合上、側面に若干のバリ・紙粉が生じる場合がございます。こちらは製品仕様の範囲内となりますのでご了承ください。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一枚ずつ手作業で箔押し加工を行っておりますので、箔押し位置は若干の個体差が生じます。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17922</TotalTime>
  <Words>245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558</cp:revision>
  <cp:lastPrinted>2021-10-13T13:51:27Z</cp:lastPrinted>
  <dcterms:created xsi:type="dcterms:W3CDTF">2013-12-25T09:34:24Z</dcterms:created>
  <dcterms:modified xsi:type="dcterms:W3CDTF">2025-07-03T08:37:04Z</dcterms:modified>
</cp:coreProperties>
</file>