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544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ja-JP" b="1">
                <a:solidFill>
                  <a:schemeClr val="tx1"/>
                </a:solidFill>
              </a:rPr>
              <a:t>ヒノキの花暦コースター【</a:t>
            </a:r>
            <a:r>
              <a:rPr lang="ja-JP" altLang="en-US" b="1">
                <a:solidFill>
                  <a:schemeClr val="tx1"/>
                </a:solidFill>
              </a:rPr>
              <a:t>梅</a:t>
            </a:r>
            <a:r>
              <a:rPr lang="ja-JP" altLang="ja-JP" b="1">
                <a:solidFill>
                  <a:schemeClr val="tx1"/>
                </a:solidFill>
              </a:rPr>
              <a:t>】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3872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3871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90×90mm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（厚み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1742285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名入れ範囲：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1742125"/>
            <a:ext cx="2734898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W35×H15m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（文字サイズは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10pt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以上）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10405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10389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間伐檜（ヒノキ）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5889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5873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東京都檜原村の間伐檜（ヒノキ）を使用して作られたコースターです。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日本の花暦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梅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が施されており、レーザー加工での名入れが可能となっております。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健全な山の育成にはかかせない「間伐」。間伐材を利用することは、「山を元気にするために一役買う」ことにつながります。プラスチック資源循環促進法や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SDGs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対応の販促ツールとして是非ご利用ください！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013673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81389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加工</a:t>
            </a:r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81373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レーザー加工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27961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359166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17942</TotalTime>
  <Words>218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573</cp:revision>
  <cp:lastPrinted>2021-10-13T13:51:27Z</cp:lastPrinted>
  <dcterms:created xsi:type="dcterms:W3CDTF">2013-12-25T09:34:24Z</dcterms:created>
  <dcterms:modified xsi:type="dcterms:W3CDTF">2026-08-03T07:05:55Z</dcterms:modified>
</cp:coreProperties>
</file>