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b="1">
                <a:solidFill>
                  <a:schemeClr val="tx1"/>
                </a:solidFill>
              </a:rPr>
              <a:t>ヒノキの花暦コースター【</a:t>
            </a:r>
            <a:r>
              <a:rPr lang="ja-JP" altLang="en-US" b="1">
                <a:solidFill>
                  <a:schemeClr val="tx1"/>
                </a:solidFill>
              </a:rPr>
              <a:t>桔梗</a:t>
            </a:r>
            <a:r>
              <a:rPr lang="ja-JP" altLang="ja-JP" b="1">
                <a:solidFill>
                  <a:schemeClr val="tx1"/>
                </a:solidFill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90×90mm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W35×H15m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東京都檜原村の間伐檜（ヒノキ）を使用して作られたコースターです。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日本の花暦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桔梗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が施されており、レーザー加工での名入れが可能となっております。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17942</TotalTime>
  <Words>218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574</cp:revision>
  <cp:lastPrinted>2021-10-13T13:51:27Z</cp:lastPrinted>
  <dcterms:created xsi:type="dcterms:W3CDTF">2013-12-25T09:34:24Z</dcterms:created>
  <dcterms:modified xsi:type="dcterms:W3CDTF">2026-08-03T07:06:33Z</dcterms:modified>
</cp:coreProperties>
</file>