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5" d="100"/>
          <a:sy n="115" d="100"/>
        </p:scale>
        <p:origin x="2192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2026/8/5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11053" y="929017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b="1">
                <a:solidFill>
                  <a:schemeClr val="tx1"/>
                </a:solidFill>
              </a:rPr>
              <a:t>ヒノキのコースター（正方形</a:t>
            </a:r>
            <a:r>
              <a:rPr lang="en-US" altLang="ja-JP" b="1" dirty="0">
                <a:solidFill>
                  <a:schemeClr val="tx1"/>
                </a:solidFill>
              </a:rPr>
              <a:t>/</a:t>
            </a:r>
            <a:r>
              <a:rPr lang="ja-JP" altLang="en-US" b="1">
                <a:solidFill>
                  <a:schemeClr val="tx1"/>
                </a:solidFill>
              </a:rPr>
              <a:t>側面斜めカット）</a:t>
            </a:r>
            <a:endParaRPr lang="ja-JP" altLang="ja-JP" b="1">
              <a:solidFill>
                <a:schemeClr val="tx1"/>
              </a:solidFill>
            </a:endParaRP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85×85mm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　厚さ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 10mm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焼印・</a:t>
            </a:r>
            <a:r>
              <a:rPr lang="en-US" altLang="ja-JP" sz="1000" dirty="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色シルク印刷・レーザー彫刻</a:t>
            </a:r>
            <a:endParaRPr kumimoji="1" lang="en-US" altLang="ja-JP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ヒノキ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20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営業日以上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>
                <a:solidFill>
                  <a:schemeClr val="tx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天然ヒノキの無垢材を使用した、ぬくもりあふれる木製コースターです。焼印・レーザー加工・シルク印刷に対応しており、企業ロゴやイラスト、文字などをオリジナルで名入れできます。しっかりとした厚みと、斜めにカットしたスタイリッシュな側面が特徴です。展示会やイベントのノベルティをはじめ、企業の販促品や記念品、ショップのオリジナルグッズ、カフェや飲食店の備品など、幅広いシーンでご活用いただけます。天然ヒノキならではのやさしい香りと木目を楽しめる、実用性の高いアイテムです。</a:t>
            </a:r>
            <a:endParaRPr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OPP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袋入れ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レーザー彫刻は名入れ面積により価格の変動がある場合がございます。</a:t>
            </a:r>
            <a:endParaRPr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17947</TotalTime>
  <Words>256</Words>
  <Application>Microsoft Macintosh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574</cp:revision>
  <cp:lastPrinted>2021-10-13T13:51:27Z</cp:lastPrinted>
  <dcterms:created xsi:type="dcterms:W3CDTF">2013-12-25T09:34:24Z</dcterms:created>
  <dcterms:modified xsi:type="dcterms:W3CDTF">2026-08-05T05:56:18Z</dcterms:modified>
</cp:coreProperties>
</file>