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杉コースター（円形）</a:t>
            </a:r>
            <a:endParaRPr lang="ja-JP" altLang="ja-JP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直径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85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厚さ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3.8mm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色シルク印刷・レーザー彫刻・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国産杉の間伐材を使用した、環境にやさしいオリジナル杉コースター（円形）です。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シルク印刷・レーザー加工・フルカラー印刷に対応しており、企業ロゴやイラスト、文字などをオリジナルで名入れできます。シンプルなデザインだからこそ、杉ならではの美しい木目や風合いを楽しめます。実用性とデザイン性を兼ね備えており、カフェや飲食店のオリジナルコースターをはじめ、企業の記念品や来店記念品、販売用グッズなど幅広い用途に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レーザー彫刻は名入れ面積により価格の変動がある場合がございます。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251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575</cp:revision>
  <cp:lastPrinted>2021-10-13T13:51:27Z</cp:lastPrinted>
  <dcterms:created xsi:type="dcterms:W3CDTF">2013-12-25T09:34:24Z</dcterms:created>
  <dcterms:modified xsi:type="dcterms:W3CDTF">2026-08-05T05:59:27Z</dcterms:modified>
</cp:coreProperties>
</file>