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81819" y="888566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b="1">
                <a:solidFill>
                  <a:schemeClr val="tx1"/>
                </a:solidFill>
              </a:rPr>
              <a:t>杉コースター（正方形）</a:t>
            </a:r>
            <a:endParaRPr lang="ja-JP" altLang="ja-JP" b="1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85×85mm 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厚さ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7.5mm</a:t>
            </a:r>
            <a:endParaRPr kumimoji="1"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焼印・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色シルク印刷・レーザー彫刻・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フルカラー印刷</a:t>
            </a:r>
            <a:endParaRPr kumimoji="1"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国産杉（間伐材）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国産杉を使用した、木のぬくもりを感じられるオリジナル杉コースター（正方形）です。焼印・シルク印刷・レーザー加工・フルカラー印刷に対応しており、企業ロゴやイラスト、文字などをオリジナルで名入れできます。シンプルなデザインだからこそ、杉ならではの美しい木目や風合いを楽しめます。実用性とデザイン性を兼ね備えており、カフェや飲食店のオリジナルコースターをはじめ、企業の記念品や来店記念品、販売用グッズなど幅広い用途におすすめです。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袋入れ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レーザー彫刻は名入れ面積により価格の変動がある場合がございます。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17952</TotalTime>
  <Words>249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576</cp:revision>
  <cp:lastPrinted>2021-10-13T13:51:27Z</cp:lastPrinted>
  <dcterms:created xsi:type="dcterms:W3CDTF">2013-12-25T09:34:24Z</dcterms:created>
  <dcterms:modified xsi:type="dcterms:W3CDTF">2026-08-05T07:10:43Z</dcterms:modified>
</cp:coreProperties>
</file>