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940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160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87078" y="977762"/>
            <a:ext cx="4801255" cy="4801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ポストカード（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種セット）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H148×W100 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66127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マットポスト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220kg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49866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絵柄の違う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種類のポストカードを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袋に封入した商品です。販売用からノベルティまで幅広くご利用いただけます。封入・封緘した状態で納品致します。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155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ｘ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110mm</a:t>
            </a:r>
            <a:br>
              <a:rPr lang="en-US" altLang="ja-JP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セット枚数の変更も可能です。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別途お見積いたしますので、お気軽にお問い合わせください。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17925</TotalTime>
  <Words>188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581</cp:revision>
  <cp:lastPrinted>2021-10-13T13:51:27Z</cp:lastPrinted>
  <dcterms:created xsi:type="dcterms:W3CDTF">2013-12-25T09:34:24Z</dcterms:created>
  <dcterms:modified xsi:type="dcterms:W3CDTF">2023-01-20T06:20:03Z</dcterms:modified>
</cp:coreProperties>
</file>