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スマホクリーナー</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個パック</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(80</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ｘ</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60mm</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ラベル</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82x65x4mm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90kg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極細繊維を採用したウェットタイプのスマホクリーナーです。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ラベル</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枚</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片面</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とクリーナー</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個（既製品）を</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OP</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袋に封入します。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携帯に便利な個包装タイプで、脂汚れ・指紋を軽く拭くだけでスッキリ落とします。速乾性のウェットシートなので拭きスジ、拭き跡が残りにくいです。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endParaRPr lang="en-US" altLang="ja-JP" sz="1000" dirty="0">
              <a:solidFill>
                <a:srgbClr val="333333"/>
              </a:solidFill>
              <a:highlight>
                <a:srgbClr val="FFFFFF"/>
              </a:highlight>
              <a:latin typeface="Meiryo" panose="020B0604030504040204" pitchFamily="34" charset="-128"/>
              <a:ea typeface="Meiryo" panose="020B0604030504040204" pitchFamily="34" charset="-128"/>
            </a:endParaRPr>
          </a:p>
          <a:p>
            <a:pPr algn="l"/>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使用例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スマートフォン・携帯電話、メガネ・サングラス、携帯ゲーム機、タブレットパソコン等、固い液晶画面。</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テレビやパソコン等の柔らかい液晶画面にはご使用いただけません。</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236</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2024-07-03T08:14:31Z</dcterms:modified>
</cp:coreProperties>
</file>