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2496" y="200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2026/2/26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2026/2/26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2026/2/26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2026/2/26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2026/2/26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2026/2/26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2026/2/26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2026/2/26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2026/2/26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2026/2/26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2026/2/26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2026/2/26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2026/2/26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7" y="153867"/>
            <a:ext cx="5904657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r>
              <a:rPr lang="ja-JP" altLang="en-US" sz="1600" b="1">
                <a:solidFill>
                  <a:schemeClr val="tx1"/>
                </a:solidFill>
              </a:rPr>
              <a:t>クリーナークロス </a:t>
            </a:r>
            <a:r>
              <a:rPr lang="en-US" altLang="ja-JP" sz="1600" b="1" dirty="0">
                <a:solidFill>
                  <a:schemeClr val="tx1"/>
                </a:solidFill>
              </a:rPr>
              <a:t>90×90mm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H90×W90</a:t>
            </a:r>
            <a:endParaRPr kumimoji="1" lang="ja-JP" altLang="en-US" sz="1000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昇華転写印刷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ポリエステル、ナイロン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6"/>
            <a:ext cx="5328592" cy="1601688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クリーナークロス </a:t>
            </a:r>
            <a:r>
              <a:rPr lang="en-US" altLang="ja-JP" sz="10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90×90mm</a:t>
            </a:r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は写真やデザインを昇華転写でフルカラープリントできる、マイクロファイバークロスです。</a:t>
            </a:r>
            <a:b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</a:br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国産マイクロファイバー使用した安心の日本製！プリントしても拭き取り性能は変わりません。</a:t>
            </a:r>
            <a:b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</a:br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メガネ拭き・スマホ・パソコン画面クリーナーとしてご使用いただけます。</a:t>
            </a:r>
            <a:b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</a:br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販促効果も長く、記念品・お店や企業ノベルティにも大変おすすめなアイテムです。</a:t>
            </a:r>
            <a:endParaRPr lang="ja-JP" altLang="en-US" sz="1000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OPP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個包装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片面フルカラー印刷の場合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両面印刷でも作成可能です。別途お問い合わせください。</a:t>
            </a:r>
            <a:endParaRPr lang="ja-JP" altLang="en-US" sz="1000" b="1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17933</TotalTime>
  <Words>206</Words>
  <Application>Microsoft Macintosh PowerPoint</Application>
  <PresentationFormat>ユーザー設定</PresentationFormat>
  <Paragraphs>36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メイリオ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Masaki Sakai</cp:lastModifiedBy>
  <cp:revision>561</cp:revision>
  <cp:lastPrinted>2021-10-13T13:51:27Z</cp:lastPrinted>
  <dcterms:created xsi:type="dcterms:W3CDTF">2013-12-25T09:34:24Z</dcterms:created>
  <dcterms:modified xsi:type="dcterms:W3CDTF">2026-02-26T02:21:04Z</dcterms:modified>
</cp:coreProperties>
</file>