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クリーナークロス </a:t>
            </a:r>
            <a:r>
              <a:rPr lang="en-US" altLang="ja-JP" sz="1600" b="1" dirty="0">
                <a:solidFill>
                  <a:schemeClr val="tx1"/>
                </a:solidFill>
              </a:rPr>
              <a:t>150×150mm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H150×W150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クリーナークロス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150×150mm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は写真やデザインを昇華転写でフルカラープリントできる、マイクロファイバークロスです。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国産マイクロファイバー使用した安心の日本製！プリントしても拭き取り性能は変わりません。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メガネ拭き・スマホ・パソコン画面クリーナーとしてご使用いただけます。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販促効果も長く、記念品・お店や企業ノベルティにも大変おすすめなアイテムです。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206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2026-02-26T02:24:55Z</dcterms:modified>
</cp:coreProperties>
</file>