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170×170mm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H170×W170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170×170mm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2026-02-26T02:24:45Z</dcterms:modified>
</cp:coreProperties>
</file>