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1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2026/3/4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2026/3/4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2026/3/4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2026/3/4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2026/3/4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2026/3/4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2026/3/4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2026/3/4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2026/3/4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2026/3/4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2026/3/4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2026/3/4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2026/3/4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04657"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sz="1600" b="1">
                <a:solidFill>
                  <a:schemeClr val="tx1"/>
                </a:solidFill>
              </a:rPr>
              <a:t>クリーナーマウスパッド</a:t>
            </a:r>
            <a:endParaRPr lang="en-US" altLang="ja-JP" sz="1600" b="1" dirty="0">
              <a:solidFill>
                <a:schemeClr val="tx1"/>
              </a:solidFill>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Meiryo" panose="020B0604030504040204" pitchFamily="34" charset="-128"/>
                <a:ea typeface="Meiryo" panose="020B0604030504040204" pitchFamily="34" charset="-128"/>
              </a:rPr>
              <a:t>約</a:t>
            </a:r>
            <a:r>
              <a:rPr lang="en-US" altLang="ja-JP" sz="1000" dirty="0">
                <a:solidFill>
                  <a:schemeClr val="tx1"/>
                </a:solidFill>
                <a:latin typeface="Meiryo" panose="020B0604030504040204" pitchFamily="34" charset="-128"/>
                <a:ea typeface="Meiryo" panose="020B0604030504040204" pitchFamily="34" charset="-128"/>
              </a:rPr>
              <a:t>175</a:t>
            </a:r>
            <a:r>
              <a:rPr lang="ja-JP" altLang="en-US" sz="1000">
                <a:solidFill>
                  <a:schemeClr val="tx1"/>
                </a:solidFill>
                <a:latin typeface="Meiryo" panose="020B0604030504040204" pitchFamily="34" charset="-128"/>
                <a:ea typeface="Meiryo" panose="020B0604030504040204" pitchFamily="34" charset="-128"/>
              </a:rPr>
              <a:t>ｘ</a:t>
            </a:r>
            <a:r>
              <a:rPr lang="en-US" altLang="ja-JP" sz="1000" dirty="0">
                <a:solidFill>
                  <a:schemeClr val="tx1"/>
                </a:solidFill>
                <a:latin typeface="Meiryo" panose="020B0604030504040204" pitchFamily="34" charset="-128"/>
                <a:ea typeface="Meiryo" panose="020B0604030504040204" pitchFamily="34" charset="-128"/>
              </a:rPr>
              <a:t>230mm</a:t>
            </a:r>
            <a:endParaRPr kumimoji="1" lang="ja-JP" altLang="en-US" sz="1000" dirty="0">
              <a:solidFill>
                <a:schemeClr val="tx1"/>
              </a:solidFill>
              <a:latin typeface="Meiryo" panose="020B0604030504040204" pitchFamily="34" charset="-128"/>
              <a:ea typeface="Meiryo" panose="020B0604030504040204" pitchFamily="34"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昇華転写印刷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rgbClr val="333333"/>
                </a:solidFill>
                <a:latin typeface="Meiryo" panose="020B0604030504040204" pitchFamily="34" charset="-128"/>
                <a:ea typeface="Meiryo" panose="020B0604030504040204" pitchFamily="34" charset="-128"/>
              </a:rPr>
              <a:t>再生ポリエステル</a:t>
            </a:r>
            <a:r>
              <a:rPr lang="en-US" altLang="ja-JP" sz="1000" dirty="0">
                <a:solidFill>
                  <a:srgbClr val="333333"/>
                </a:solidFill>
                <a:latin typeface="Meiryo" panose="020B0604030504040204" pitchFamily="34" charset="-128"/>
                <a:ea typeface="Meiryo" panose="020B0604030504040204" pitchFamily="34" charset="-128"/>
              </a:rPr>
              <a:t>70</a:t>
            </a:r>
            <a:r>
              <a:rPr lang="ja-JP" altLang="en-US" sz="1000">
                <a:solidFill>
                  <a:srgbClr val="333333"/>
                </a:solidFill>
                <a:latin typeface="Meiryo" panose="020B0604030504040204" pitchFamily="34" charset="-128"/>
                <a:ea typeface="Meiryo" panose="020B0604030504040204" pitchFamily="34" charset="-128"/>
              </a:rPr>
              <a:t>％・ナイロン</a:t>
            </a:r>
            <a:r>
              <a:rPr lang="en-US" altLang="ja-JP" sz="1000" dirty="0">
                <a:solidFill>
                  <a:srgbClr val="333333"/>
                </a:solidFill>
                <a:latin typeface="Meiryo" panose="020B0604030504040204" pitchFamily="34" charset="-128"/>
                <a:ea typeface="Meiryo" panose="020B0604030504040204" pitchFamily="34" charset="-128"/>
              </a:rPr>
              <a:t>30</a:t>
            </a:r>
            <a:r>
              <a:rPr lang="ja-JP" altLang="en-US" sz="1000">
                <a:solidFill>
                  <a:srgbClr val="333333"/>
                </a:solidFill>
                <a:latin typeface="Meiryo" panose="020B0604030504040204" pitchFamily="34" charset="-128"/>
                <a:ea typeface="Meiryo" panose="020B0604030504040204" pitchFamily="34" charset="-128"/>
              </a:rPr>
              <a:t>％ </a:t>
            </a:r>
            <a:endParaRPr lang="en-US" altLang="ja-JP" sz="1000" dirty="0">
              <a:solidFill>
                <a:srgbClr val="333333"/>
              </a:solidFill>
              <a:latin typeface="Meiryo" panose="020B0604030504040204" pitchFamily="34" charset="-128"/>
              <a:ea typeface="Meiryo" panose="020B0604030504040204" pitchFamily="34" charset="-128"/>
            </a:endParaRPr>
          </a:p>
          <a:p>
            <a:r>
              <a:rPr lang="ja-JP" altLang="en-US" sz="1000">
                <a:solidFill>
                  <a:srgbClr val="333333"/>
                </a:solidFill>
                <a:latin typeface="Meiryo" panose="020B0604030504040204" pitchFamily="34" charset="-128"/>
                <a:ea typeface="Meiryo" panose="020B0604030504040204" pitchFamily="34" charset="-128"/>
              </a:rPr>
              <a:t>（裏にシリコンドットのすべり止め付き）</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60168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latin typeface="Meiryo" panose="020B0604030504040204" pitchFamily="34" charset="-128"/>
                <a:ea typeface="Meiryo" panose="020B0604030504040204" pitchFamily="34" charset="-128"/>
              </a:rPr>
              <a:t>再生</a:t>
            </a:r>
            <a:r>
              <a:rPr lang="en" altLang="ja-JP" sz="1000" dirty="0">
                <a:solidFill>
                  <a:schemeClr val="tx1"/>
                </a:solidFill>
                <a:latin typeface="Meiryo" panose="020B0604030504040204" pitchFamily="34" charset="-128"/>
                <a:ea typeface="Meiryo" panose="020B0604030504040204" pitchFamily="34" charset="-128"/>
              </a:rPr>
              <a:t>PET</a:t>
            </a:r>
            <a:r>
              <a:rPr lang="ja-JP" altLang="en-US" sz="1000">
                <a:solidFill>
                  <a:schemeClr val="tx1"/>
                </a:solidFill>
                <a:latin typeface="Meiryo" panose="020B0604030504040204" pitchFamily="34" charset="-128"/>
                <a:ea typeface="Meiryo" panose="020B0604030504040204" pitchFamily="34" charset="-128"/>
              </a:rPr>
              <a:t>素材を使用した、エコでおしゃれなクリーナーマウスパッドです。 ペットボトルから再生された繊維を主成分とする環境配慮型アイテムで、</a:t>
            </a:r>
            <a:r>
              <a:rPr lang="en" altLang="ja-JP" sz="1000" dirty="0">
                <a:solidFill>
                  <a:schemeClr val="tx1"/>
                </a:solidFill>
                <a:latin typeface="Meiryo" panose="020B0604030504040204" pitchFamily="34" charset="-128"/>
                <a:ea typeface="Meiryo" panose="020B0604030504040204" pitchFamily="34" charset="-128"/>
              </a:rPr>
              <a:t>SDGs</a:t>
            </a:r>
            <a:r>
              <a:rPr lang="ja-JP" altLang="en-US" sz="1000">
                <a:solidFill>
                  <a:schemeClr val="tx1"/>
                </a:solidFill>
                <a:latin typeface="Meiryo" panose="020B0604030504040204" pitchFamily="34" charset="-128"/>
                <a:ea typeface="Meiryo" panose="020B0604030504040204" pitchFamily="34" charset="-128"/>
              </a:rPr>
              <a:t>やサステナブルを意識したノベルティ・販促品としてもおすすめです。 裏面にはすべり止め加工を施しており、デスク上でしっかり固定。快適なマウス操作が可能です。表面はマイクロファイバー（超極細繊維）仕様です。マウスパッドとしてはもちろん、</a:t>
            </a:r>
            <a:r>
              <a:rPr lang="en" altLang="ja-JP" sz="1000" dirty="0">
                <a:solidFill>
                  <a:schemeClr val="tx1"/>
                </a:solidFill>
                <a:latin typeface="Meiryo" panose="020B0604030504040204" pitchFamily="34" charset="-128"/>
                <a:ea typeface="Meiryo" panose="020B0604030504040204" pitchFamily="34" charset="-128"/>
              </a:rPr>
              <a:t>PC</a:t>
            </a:r>
            <a:r>
              <a:rPr lang="ja-JP" altLang="en-US" sz="1000">
                <a:solidFill>
                  <a:schemeClr val="tx1"/>
                </a:solidFill>
                <a:latin typeface="Meiryo" panose="020B0604030504040204" pitchFamily="34" charset="-128"/>
                <a:ea typeface="Meiryo" panose="020B0604030504040204" pitchFamily="34" charset="-128"/>
              </a:rPr>
              <a:t>画面やスマートフォン、メガネレンズの汚れを拭き取るクリーナーとしても活躍。薄型タイプなのでノート</a:t>
            </a:r>
            <a:r>
              <a:rPr lang="en" altLang="ja-JP" sz="1000" dirty="0">
                <a:solidFill>
                  <a:schemeClr val="tx1"/>
                </a:solidFill>
                <a:latin typeface="Meiryo" panose="020B0604030504040204" pitchFamily="34" charset="-128"/>
                <a:ea typeface="Meiryo" panose="020B0604030504040204" pitchFamily="34" charset="-128"/>
              </a:rPr>
              <a:t>PC</a:t>
            </a:r>
            <a:r>
              <a:rPr lang="ja-JP" altLang="en-US" sz="1000">
                <a:solidFill>
                  <a:schemeClr val="tx1"/>
                </a:solidFill>
                <a:latin typeface="Meiryo" panose="020B0604030504040204" pitchFamily="34" charset="-128"/>
                <a:ea typeface="Meiryo" panose="020B0604030504040204" pitchFamily="34" charset="-128"/>
              </a:rPr>
              <a:t>に挟んで持ち運びもでき、オフィスグッズとしても最適です。</a:t>
            </a:r>
            <a:endParaRPr lang="ja-JP" altLang="en-US" sz="1000" dirty="0">
              <a:solidFill>
                <a:schemeClr val="tx1"/>
              </a:solidFill>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OPP</a:t>
            </a:r>
            <a:r>
              <a:rPr lang="ja-JP" altLang="en-US" sz="1000">
                <a:solidFill>
                  <a:schemeClr val="tx1"/>
                </a:solidFill>
                <a:latin typeface="メイリオ" panose="020B0604030504040204" pitchFamily="50" charset="-128"/>
                <a:ea typeface="メイリオ" panose="020B0604030504040204" pitchFamily="50" charset="-128"/>
              </a:rPr>
              <a:t>個包装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オリジナル</a:t>
            </a:r>
            <a:r>
              <a:rPr lang="ja-JP" altLang="en-US" sz="1000" dirty="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Meiryo" panose="020B0604030504040204" pitchFamily="34" charset="-128"/>
              <a:ea typeface="Meiryo" panose="020B0604030504040204" pitchFamily="34"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18140</TotalTime>
  <Words>255</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566</cp:revision>
  <cp:lastPrinted>2021-10-13T13:51:27Z</cp:lastPrinted>
  <dcterms:created xsi:type="dcterms:W3CDTF">2013-12-25T09:34:24Z</dcterms:created>
  <dcterms:modified xsi:type="dcterms:W3CDTF">2026-03-04T08:33:53Z</dcterms:modified>
</cp:coreProperties>
</file>