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1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2026/3/4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5904657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マウスパッド </a:t>
            </a:r>
            <a:r>
              <a:rPr lang="en-US" altLang="ja-JP" sz="1600" b="1" dirty="0">
                <a:solidFill>
                  <a:schemeClr val="tx1"/>
                </a:solidFill>
              </a:rPr>
              <a:t>(</a:t>
            </a:r>
            <a:r>
              <a:rPr lang="ja-JP" altLang="en-US" sz="1600" b="1">
                <a:solidFill>
                  <a:schemeClr val="tx1"/>
                </a:solidFill>
              </a:rPr>
              <a:t>小</a:t>
            </a:r>
            <a:r>
              <a:rPr lang="en-US" altLang="ja-JP" sz="1600" b="1" dirty="0">
                <a:solidFill>
                  <a:schemeClr val="tx1"/>
                </a:solidFill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135 × 185</a:t>
            </a:r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昇華転写印刷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661270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ポリエステル、天然黒ゴム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601688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マウスパッド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小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は、表面に生地、裏面にゴム素材を使用したマウスパッドです。デスク上でズレにくく、安定したマウス操作が可能です。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表全面にフルカラー印刷ができるため、企業ロゴやオリジナルデザインはもちろん、写真・イラストの印刷も可能です。オリジナルマウスパッドとして、ノベルティや販促品、イベントグッズなど幅広い用途におすすめです。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個包装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18143</TotalTime>
  <Words>205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2026-03-04T08:38:19Z</dcterms:modified>
</cp:coreProperties>
</file>