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ラバーデスクマット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大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 × 600mm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フルカラープリントができるラバーデスクマット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ゲームマットやデスクマットとしてちょうど良いサイズで、キーボードやマウスを置いても余裕があります。裏面はゴム製の滑り止めになっているため、作業中やゲームプレイ中でもズレにくく安定感があります。企業ノベルティやオリジナルグッズ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18154</TotalTime>
  <Words>186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2026-03-04T09:02:32Z</dcterms:modified>
</cp:coreProperties>
</file>