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高精細</a:t>
            </a:r>
            <a:r>
              <a:rPr lang="en" altLang="ja-JP" sz="1600" b="1" dirty="0">
                <a:solidFill>
                  <a:schemeClr val="tx1"/>
                </a:solidFill>
              </a:rPr>
              <a:t>MF</a:t>
            </a:r>
            <a:r>
              <a:rPr lang="ja-JP" altLang="en-US" sz="1600" b="1">
                <a:solidFill>
                  <a:schemeClr val="tx1"/>
                </a:solidFill>
              </a:rPr>
              <a:t>ハンドタオル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200 × 200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高密度のマイクロファイバー素材を使用し、毛羽立ちにくく、速乾性に優れたハンドタオルです。ほどよい厚みがあり、もっちりとしたやわらかな手触りが特長です。折りたためばコンパクトになり、持ち運びにも便利です。日常使いしやすいハンドタオルサイズで、イベント配布や物販、ノベルティグッズとしても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18537</TotalTime>
  <Words>187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2026-03-05T07:36:08Z</dcterms:modified>
</cp:coreProperties>
</file>