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568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2026/3/5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高精細</a:t>
            </a:r>
            <a:r>
              <a:rPr lang="en" altLang="ja-JP" sz="1600" b="1" dirty="0">
                <a:solidFill>
                  <a:schemeClr val="tx1"/>
                </a:solidFill>
              </a:rPr>
              <a:t>MF</a:t>
            </a:r>
            <a:r>
              <a:rPr lang="ja-JP" altLang="en-US" sz="1600" b="1">
                <a:solidFill>
                  <a:schemeClr val="tx1"/>
                </a:solidFill>
              </a:rPr>
              <a:t>マフラータオル</a:t>
            </a:r>
            <a:endParaRPr lang="en-US" altLang="ja-JP" sz="1600" b="1" dirty="0">
              <a:solidFill>
                <a:schemeClr val="tx1"/>
              </a:solidFill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210 × 1100mm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昇華転写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66127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ポリエステル、ナイロン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60168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高密度のマイクロファイバー素材を使用し、毛羽立ちにくく、速乾性に優れたマフラータオルです。ほどよい厚みがあり、もっちりとしたやわらかな手触りが特長です。細長いマフラータイプで首にかけやすく、スポーツやイベントシーンでも快適にご使用いただけます。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サッカー、野球、テニス、バスケットボール、バレーボールなどの部活動はもちろん、チーム応援グッズやスポーツ観戦用タオル、オリジナル物販・ノベルティアイテムとしてもおすすめです。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個包装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18538</TotalTime>
  <Words>207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580</cp:revision>
  <cp:lastPrinted>2021-10-13T13:51:27Z</cp:lastPrinted>
  <dcterms:created xsi:type="dcterms:W3CDTF">2013-12-25T09:34:24Z</dcterms:created>
  <dcterms:modified xsi:type="dcterms:W3CDTF">2026-03-05T07:38:09Z</dcterms:modified>
</cp:coreProperties>
</file>