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お問い合わせフォーム：来店予約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レスポンシブ対応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3127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3111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本サービスはスマートフォン用の来店予約フォーム構築サービスです。申し込みシートに項目を入力して頂くだけで、簡単にスマートフォンを立ち上げる事ができます。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ユーザーが入力した情報を指定のメールアドレスに送信する簡易的な仕様で、シンプルに運用できます。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やカタログに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QR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コードを印刷して誘導すると効果的です。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料金はページ構築費用ならびに２か月間の使用費（２か月分のランニング費用）を含んでおります。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フォーム構築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※URL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は弊社所有のドメイン名になります。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210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2024-07-08T08:55:46Z</dcterms:modified>
</cp:coreProperties>
</file>