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1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</a:rPr>
              <a:t>マグカップ　ツートーンハンドル</a:t>
            </a:r>
            <a:endParaRPr lang="en-US" altLang="ja-JP" sz="1600" b="1" dirty="0">
              <a:solidFill>
                <a:schemeClr val="tx1"/>
              </a:solidFill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97 × </a:t>
            </a:r>
            <a:r>
              <a:rPr lang="el-GR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φ83</a:t>
            </a:r>
            <a:r>
              <a:rPr lang="en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昇華転写印刷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66127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ストンウェア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60168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内側とハンドルのカラーを選べるツートーン仕様のマグカップです。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容量約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350</a:t>
            </a:r>
            <a:r>
              <a:rPr lang="en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ml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のたっぷりサイズで、普段使いにもぴったり！入学・入園、卒業などの学校記念品はもちろん、企業の周年記念品や販促グッズ、ノベルティとしても幅広くご利用いただけます。実用性が高く、長く使ってもらえるオリジナルマグカップです。また、フルカラー印刷を生かし、グッズ物販や推し活アイテムとしてもおすすめです。</a:t>
            </a:r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紙箱個包装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付属品：取扱説明書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容量：約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350</a:t>
            </a:r>
            <a:r>
              <a:rPr lang="en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ml</a:t>
            </a:r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18514</TotalTime>
  <Words>218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575</cp:revision>
  <cp:lastPrinted>2021-10-13T13:51:27Z</cp:lastPrinted>
  <dcterms:created xsi:type="dcterms:W3CDTF">2013-12-25T09:34:24Z</dcterms:created>
  <dcterms:modified xsi:type="dcterms:W3CDTF">2026-03-05T06:57:55Z</dcterms:modified>
</cp:coreProperties>
</file>