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マグカップ　ハートハンドル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97 × </a:t>
            </a:r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φ82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ストンウェア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取手がハート型になっている陶器マグカップです。容量約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340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たっぷりサイズで、普段使いにもぴったり！可愛らしいフォルムが特長で、置いているだけでもかわいいデザインです。アニメグッズやアーティストグッズなどのエンタメ物販はもちろん、イベント販売用アイテムや推し活グッズとしても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紙箱個包装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付属品：取扱説明書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容量：約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340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18515</TotalTime>
  <Words>195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2026-03-05T07:00:33Z</dcterms:modified>
</cp:coreProperties>
</file>