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5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2026/3/5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2026/3/5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2026/3/5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2026/3/5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2026/3/5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2026/3/5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2026/3/5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2026/3/5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2026/3/5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2026/3/5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2026/3/5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2026/3/5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2026/3/5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rPr>
              <a:t>キャニスター</a:t>
            </a:r>
            <a:endParaRPr lang="en-US" altLang="ja-JP" sz="1600" b="1" dirty="0">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約</a:t>
            </a:r>
            <a:r>
              <a:rPr lang="en-US" altLang="ja-JP" sz="1000" dirty="0">
                <a:solidFill>
                  <a:schemeClr val="tx1"/>
                </a:solidFill>
                <a:latin typeface="Meiryo" panose="020B0604030504040204" pitchFamily="34" charset="-128"/>
                <a:ea typeface="Meiryo" panose="020B0604030504040204" pitchFamily="34" charset="-128"/>
              </a:rPr>
              <a:t>105 × </a:t>
            </a:r>
            <a:r>
              <a:rPr lang="el-GR" altLang="ja-JP" sz="1000" dirty="0">
                <a:solidFill>
                  <a:schemeClr val="tx1"/>
                </a:solidFill>
                <a:latin typeface="Meiryo" panose="020B0604030504040204" pitchFamily="34" charset="-128"/>
                <a:ea typeface="Meiryo" panose="020B0604030504040204" pitchFamily="34" charset="-128"/>
              </a:rPr>
              <a:t>φ83</a:t>
            </a:r>
            <a:r>
              <a:rPr lang="en" altLang="ja-JP" sz="1000" dirty="0">
                <a:solidFill>
                  <a:schemeClr val="tx1"/>
                </a:solidFill>
                <a:latin typeface="Meiryo" panose="020B0604030504040204" pitchFamily="34" charset="-128"/>
                <a:ea typeface="Meiryo" panose="020B0604030504040204" pitchFamily="34" charset="-128"/>
              </a:rPr>
              <a:t>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昇華転写印刷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ストンウェア</a:t>
            </a:r>
            <a:r>
              <a:rPr lang="en-US"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木</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60168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木製のフタが付いた陶器製キャニスターです。側面の広い範囲にプリントが可能で、ロゴやデザインをしっかり表現できます。食品衛生法による厚生省告示第</a:t>
            </a:r>
            <a:r>
              <a:rPr lang="en-US" altLang="ja-JP" sz="1000" dirty="0">
                <a:solidFill>
                  <a:schemeClr val="tx1"/>
                </a:solidFill>
                <a:latin typeface="Meiryo" panose="020B0604030504040204" pitchFamily="34" charset="-128"/>
                <a:ea typeface="Meiryo" panose="020B0604030504040204" pitchFamily="34" charset="-128"/>
              </a:rPr>
              <a:t>370</a:t>
            </a:r>
            <a:r>
              <a:rPr lang="ja-JP" altLang="en-US" sz="1000">
                <a:solidFill>
                  <a:schemeClr val="tx1"/>
                </a:solidFill>
                <a:latin typeface="Meiryo" panose="020B0604030504040204" pitchFamily="34" charset="-128"/>
                <a:ea typeface="Meiryo" panose="020B0604030504040204" pitchFamily="34" charset="-128"/>
              </a:rPr>
              <a:t>号に適合しており、調味料やお菓子などの保存容器として安心してご使用いただけます。</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実用性とデザイン性を兼ね備え、物販アイテムやオリジナルグッズ、記念品としてもおすすめのキャニスターです。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１個箱梱包</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取説付き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個箱サイズ</a:t>
            </a:r>
            <a:r>
              <a:rPr lang="en-US" altLang="ja-JP" sz="1000" dirty="0">
                <a:solidFill>
                  <a:schemeClr val="tx1"/>
                </a:solidFill>
                <a:latin typeface="Meiryo" panose="020B0604030504040204" pitchFamily="34" charset="-128"/>
                <a:ea typeface="Meiryo" panose="020B0604030504040204" pitchFamily="34" charset="-128"/>
              </a:rPr>
              <a:t>:90(</a:t>
            </a:r>
            <a:r>
              <a:rPr lang="ja-JP" altLang="en-US" sz="1000">
                <a:solidFill>
                  <a:schemeClr val="tx1"/>
                </a:solidFill>
                <a:latin typeface="Meiryo" panose="020B0604030504040204" pitchFamily="34" charset="-128"/>
                <a:ea typeface="Meiryo" panose="020B0604030504040204" pitchFamily="34" charset="-128"/>
              </a:rPr>
              <a:t>横</a:t>
            </a:r>
            <a:r>
              <a:rPr lang="en-US" altLang="ja-JP" sz="1000" dirty="0">
                <a:solidFill>
                  <a:schemeClr val="tx1"/>
                </a:solidFill>
                <a:latin typeface="Meiryo" panose="020B0604030504040204" pitchFamily="34" charset="-128"/>
                <a:ea typeface="Meiryo" panose="020B0604030504040204" pitchFamily="34" charset="-128"/>
              </a:rPr>
              <a:t>)</a:t>
            </a:r>
            <a:r>
              <a:rPr lang="ja-JP" altLang="en" sz="1000">
                <a:solidFill>
                  <a:schemeClr val="tx1"/>
                </a:solidFill>
                <a:latin typeface="Meiryo" panose="020B0604030504040204" pitchFamily="34" charset="-128"/>
                <a:ea typeface="Meiryo" panose="020B0604030504040204" pitchFamily="34" charset="-128"/>
              </a:rPr>
              <a:t>ｘ</a:t>
            </a:r>
            <a:r>
              <a:rPr lang="en" altLang="ja-JP" sz="1000" dirty="0">
                <a:solidFill>
                  <a:schemeClr val="tx1"/>
                </a:solidFill>
                <a:latin typeface="Meiryo" panose="020B0604030504040204" pitchFamily="34" charset="-128"/>
                <a:ea typeface="Meiryo" panose="020B0604030504040204" pitchFamily="34" charset="-128"/>
              </a:rPr>
              <a:t>115(</a:t>
            </a:r>
            <a:r>
              <a:rPr lang="ja-JP" altLang="en-US" sz="1000">
                <a:solidFill>
                  <a:schemeClr val="tx1"/>
                </a:solidFill>
                <a:latin typeface="Meiryo" panose="020B0604030504040204" pitchFamily="34" charset="-128"/>
                <a:ea typeface="Meiryo" panose="020B0604030504040204" pitchFamily="34" charset="-128"/>
              </a:rPr>
              <a:t>縦</a:t>
            </a:r>
            <a:r>
              <a:rPr lang="en-US" altLang="ja-JP" sz="1000" dirty="0">
                <a:solidFill>
                  <a:schemeClr val="tx1"/>
                </a:solidFill>
                <a:latin typeface="Meiryo" panose="020B0604030504040204" pitchFamily="34" charset="-128"/>
                <a:ea typeface="Meiryo" panose="020B0604030504040204" pitchFamily="34" charset="-128"/>
              </a:rPr>
              <a:t>)</a:t>
            </a:r>
            <a:r>
              <a:rPr lang="ja-JP" altLang="en" sz="1000">
                <a:solidFill>
                  <a:schemeClr val="tx1"/>
                </a:solidFill>
                <a:latin typeface="Meiryo" panose="020B0604030504040204" pitchFamily="34" charset="-128"/>
                <a:ea typeface="Meiryo" panose="020B0604030504040204" pitchFamily="34" charset="-128"/>
              </a:rPr>
              <a:t>ｘ</a:t>
            </a:r>
            <a:r>
              <a:rPr lang="en" altLang="ja-JP" sz="1000" dirty="0">
                <a:solidFill>
                  <a:schemeClr val="tx1"/>
                </a:solidFill>
                <a:latin typeface="Meiryo" panose="020B0604030504040204" pitchFamily="34" charset="-128"/>
                <a:ea typeface="Meiryo" panose="020B0604030504040204" pitchFamily="34" charset="-128"/>
              </a:rPr>
              <a:t>90mm(</a:t>
            </a:r>
            <a:r>
              <a:rPr lang="ja-JP" altLang="en-US" sz="1000">
                <a:solidFill>
                  <a:schemeClr val="tx1"/>
                </a:solidFill>
                <a:latin typeface="Meiryo" panose="020B0604030504040204" pitchFamily="34" charset="-128"/>
                <a:ea typeface="Meiryo" panose="020B0604030504040204" pitchFamily="34" charset="-128"/>
              </a:rPr>
              <a:t>奥</a:t>
            </a:r>
            <a:r>
              <a:rPr lang="en-US" altLang="ja-JP" sz="1000" dirty="0">
                <a:solidFill>
                  <a:schemeClr val="tx1"/>
                </a:solidFill>
                <a:latin typeface="Meiryo" panose="020B0604030504040204" pitchFamily="34" charset="-128"/>
                <a:ea typeface="Meiryo" panose="020B0604030504040204" pitchFamily="34" charset="-128"/>
              </a:rPr>
              <a:t>)</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18517</TotalTime>
  <Words>218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577</cp:revision>
  <cp:lastPrinted>2021-10-13T13:51:27Z</cp:lastPrinted>
  <dcterms:created xsi:type="dcterms:W3CDTF">2013-12-25T09:34:24Z</dcterms:created>
  <dcterms:modified xsi:type="dcterms:W3CDTF">2026-03-05T07:04:01Z</dcterms:modified>
</cp:coreProperties>
</file>