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ヒノキのスマホスタンド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W70×H120mmmm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レーザー加工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間伐檜（ヒノキ）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東京都檜原村の間伐檜（ヒノキ）を使用して作られたスマホスタンドです。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レーザー加工での名入れが可能となっております。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健全な山の育成にはかかせない「間伐」。間伐材を利用することは、「山を元気にするために一役買う」ことにつながります。プラスチック資源循環促進法や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SDGs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対応の販促ツールとして是非ご利用ください！</a:t>
            </a: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名入れ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0" i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17917</TotalTime>
  <Words>200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564</cp:revision>
  <cp:lastPrinted>2021-10-13T13:51:27Z</cp:lastPrinted>
  <dcterms:created xsi:type="dcterms:W3CDTF">2013-12-25T09:34:24Z</dcterms:created>
  <dcterms:modified xsi:type="dcterms:W3CDTF">2024-07-03T08:20:47Z</dcterms:modified>
</cp:coreProperties>
</file>