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ヒノキのマグネット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60×60mm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東京都檜原村の間伐檜（ヒノキ）を使用して作られたマグネットです。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203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2024-07-03T08:22:40Z</dcterms:modified>
</cp:coreProperties>
</file>