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451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9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ヒノキのマグネットバー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W90×H30mm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W83×H23mm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東京都檜原村の間伐檜（ヒノキ）を使用して作られたマグネットバーです。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048442A-31C7-9AF1-DF64-953FC4ACFB30}"/>
              </a:ext>
            </a:extLst>
          </p:cNvPr>
          <p:cNvSpPr/>
          <p:nvPr/>
        </p:nvSpPr>
        <p:spPr>
          <a:xfrm>
            <a:off x="6392198" y="313351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8F113DC-9189-3CDC-C49C-0BCE0E21A2AF}"/>
              </a:ext>
            </a:extLst>
          </p:cNvPr>
          <p:cNvSpPr/>
          <p:nvPr/>
        </p:nvSpPr>
        <p:spPr>
          <a:xfrm>
            <a:off x="7300358" y="31333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取説＋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17939</TotalTime>
  <Words>208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2024-02-19T08:08:55Z</dcterms:modified>
</cp:coreProperties>
</file>